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2" r:id="rId5"/>
  </p:sldMasterIdLst>
  <p:notesMasterIdLst>
    <p:notesMasterId r:id="rId6"/>
  </p:notesMasterIdLst>
  <p:sldIdLst>
    <p:sldId id="256" r:id="rId7"/>
    <p:sldId id="257" r:id="rId8"/>
    <p:sldId id="258" r:id="rId9"/>
    <p:sldId id="259" r:id="rId10"/>
    <p:sldId id="260" r:id="rId11"/>
    <p:sldId id="261" r:id="rId12"/>
  </p:sldIdLst>
  <p:sldSz cy="5143500" cx="9144000"/>
  <p:notesSz cx="6858000" cy="9144000"/>
  <p:embeddedFontLst>
    <p:embeddedFont>
      <p:font typeface="Caveat"/>
      <p:regular r:id="rId13"/>
      <p:bold r:id="rId14"/>
    </p:embeddedFont>
    <p:embeddedFont>
      <p:font typeface="Poppins"/>
      <p:regular r:id="rId15"/>
      <p:bold r:id="rId16"/>
      <p:italic r:id="rId17"/>
      <p:boldItalic r:id="rId18"/>
    </p:embeddedFont>
    <p:embeddedFont>
      <p:font typeface="Poppins Light"/>
      <p:regular r:id="rId19"/>
      <p:bold r:id="rId20"/>
      <p:italic r:id="rId21"/>
      <p:boldItalic r:id="rId22"/>
    </p:embeddedFont>
    <p:embeddedFont>
      <p:font typeface="Poppins Black"/>
      <p:bold r:id="rId23"/>
      <p:boldItalic r:id="rId24"/>
    </p:embeddedFont>
    <p:embeddedFont>
      <p:font typeface="Poppins ExtraBold"/>
      <p:bold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000000"/>
          </p15:clr>
        </p15:guide>
        <p15:guide id="2" pos="2880">
          <p15:clr>
            <a:srgbClr val="000000"/>
          </p15:clr>
        </p15:guide>
      </p15:sldGuideLst>
    </p:ext>
    <p:ext uri="GoogleSlidesCustomDataVersion2">
      <go:slidesCustomData xmlns:go="http://customooxmlschemas.google.com/" r:id="rId27" roundtripDataSignature="AMtx7mgBFxDHHsN6eE0XmXe8lrkmqxFr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oppinsLight-bold.fntdata"/><Relationship Id="rId22" Type="http://schemas.openxmlformats.org/officeDocument/2006/relationships/font" Target="fonts/PoppinsLight-boldItalic.fntdata"/><Relationship Id="rId21" Type="http://schemas.openxmlformats.org/officeDocument/2006/relationships/font" Target="fonts/PoppinsLight-italic.fntdata"/><Relationship Id="rId24" Type="http://schemas.openxmlformats.org/officeDocument/2006/relationships/font" Target="fonts/PoppinsBlack-boldItalic.fntdata"/><Relationship Id="rId23" Type="http://schemas.openxmlformats.org/officeDocument/2006/relationships/font" Target="fonts/PoppinsBlack-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PoppinsExtraBold-boldItalic.fntdata"/><Relationship Id="rId25" Type="http://schemas.openxmlformats.org/officeDocument/2006/relationships/font" Target="fonts/PoppinsExtraBold-bold.fntdata"/><Relationship Id="rId27"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font" Target="fonts/Caveat-regular.fntdata"/><Relationship Id="rId12" Type="http://schemas.openxmlformats.org/officeDocument/2006/relationships/slide" Target="slides/slide6.xml"/><Relationship Id="rId15" Type="http://schemas.openxmlformats.org/officeDocument/2006/relationships/font" Target="fonts/Poppins-regular.fntdata"/><Relationship Id="rId14" Type="http://schemas.openxmlformats.org/officeDocument/2006/relationships/font" Target="fonts/Caveat-bold.fntdata"/><Relationship Id="rId17" Type="http://schemas.openxmlformats.org/officeDocument/2006/relationships/font" Target="fonts/Poppins-italic.fntdata"/><Relationship Id="rId16" Type="http://schemas.openxmlformats.org/officeDocument/2006/relationships/font" Target="fonts/Poppins-bold.fntdata"/><Relationship Id="rId19" Type="http://schemas.openxmlformats.org/officeDocument/2006/relationships/font" Target="fonts/PoppinsLight-regular.fntdata"/><Relationship Id="rId18" Type="http://schemas.openxmlformats.org/officeDocument/2006/relationships/font" Target="fonts/Poppins-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0" name="Google Shape;24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2" name="Google Shape;25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4" name="Google Shape;26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8" name="Google Shape;27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1" name="Shape 11"/>
        <p:cNvGrpSpPr/>
        <p:nvPr/>
      </p:nvGrpSpPr>
      <p:grpSpPr>
        <a:xfrm>
          <a:off x="0" y="0"/>
          <a:ext cx="0" cy="0"/>
          <a:chOff x="0" y="0"/>
          <a:chExt cx="0" cy="0"/>
        </a:xfrm>
      </p:grpSpPr>
      <p:sp>
        <p:nvSpPr>
          <p:cNvPr id="12" name="Google Shape;12;p8"/>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8"/>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4" name="Google Shape;14;p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2" name="Shape 62"/>
        <p:cNvGrpSpPr/>
        <p:nvPr/>
      </p:nvGrpSpPr>
      <p:grpSpPr>
        <a:xfrm>
          <a:off x="0" y="0"/>
          <a:ext cx="0" cy="0"/>
          <a:chOff x="0" y="0"/>
          <a:chExt cx="0" cy="0"/>
        </a:xfrm>
      </p:grpSpPr>
      <p:sp>
        <p:nvSpPr>
          <p:cNvPr id="63" name="Google Shape;63;p17"/>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7"/>
          <p:cNvSpPr/>
          <p:nvPr>
            <p:ph idx="2" type="pic"/>
          </p:nvPr>
        </p:nvSpPr>
        <p:spPr>
          <a:xfrm>
            <a:off x="1792288" y="459581"/>
            <a:ext cx="5486400" cy="3086100"/>
          </a:xfrm>
          <a:prstGeom prst="rect">
            <a:avLst/>
          </a:prstGeom>
          <a:noFill/>
          <a:ln>
            <a:noFill/>
          </a:ln>
        </p:spPr>
      </p:sp>
      <p:sp>
        <p:nvSpPr>
          <p:cNvPr id="65" name="Google Shape;65;p17"/>
          <p:cNvSpPr txBox="1"/>
          <p:nvPr>
            <p:ph idx="1" type="body"/>
          </p:nvPr>
        </p:nvSpPr>
        <p:spPr>
          <a:xfrm>
            <a:off x="1792288" y="4025504"/>
            <a:ext cx="5486400" cy="603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6" name="Google Shape;66;p1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69" name="Shape 69"/>
        <p:cNvGrpSpPr/>
        <p:nvPr/>
      </p:nvGrpSpPr>
      <p:grpSpPr>
        <a:xfrm>
          <a:off x="0" y="0"/>
          <a:ext cx="0" cy="0"/>
          <a:chOff x="0" y="0"/>
          <a:chExt cx="0" cy="0"/>
        </a:xfrm>
      </p:grpSpPr>
      <p:sp>
        <p:nvSpPr>
          <p:cNvPr id="70" name="Google Shape;70;p18"/>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8"/>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2" name="Google Shape;72;p1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5" name="Shape 75"/>
        <p:cNvGrpSpPr/>
        <p:nvPr/>
      </p:nvGrpSpPr>
      <p:grpSpPr>
        <a:xfrm>
          <a:off x="0" y="0"/>
          <a:ext cx="0" cy="0"/>
          <a:chOff x="0" y="0"/>
          <a:chExt cx="0" cy="0"/>
        </a:xfrm>
      </p:grpSpPr>
      <p:sp>
        <p:nvSpPr>
          <p:cNvPr id="76" name="Google Shape;76;p19"/>
          <p:cNvSpPr txBox="1"/>
          <p:nvPr>
            <p:ph type="title"/>
          </p:nvPr>
        </p:nvSpPr>
        <p:spPr>
          <a:xfrm rot="5400000">
            <a:off x="5463750" y="1371629"/>
            <a:ext cx="4388700"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9"/>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8" name="Google Shape;78;p1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e de titre 1">
  <p:cSld name="2_Diapositive de titre">
    <p:spTree>
      <p:nvGrpSpPr>
        <p:cNvPr id="81" name="Shape 8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UVERTURE" showMasterSp="0">
  <p:cSld name="COUVERTURE">
    <p:spTree>
      <p:nvGrpSpPr>
        <p:cNvPr id="86" name="Shape 86"/>
        <p:cNvGrpSpPr/>
        <p:nvPr/>
      </p:nvGrpSpPr>
      <p:grpSpPr>
        <a:xfrm>
          <a:off x="0" y="0"/>
          <a:ext cx="0" cy="0"/>
          <a:chOff x="0" y="0"/>
          <a:chExt cx="0" cy="0"/>
        </a:xfrm>
      </p:grpSpPr>
      <p:sp>
        <p:nvSpPr>
          <p:cNvPr id="87" name="Google Shape;87;p22"/>
          <p:cNvSpPr txBox="1"/>
          <p:nvPr>
            <p:ph type="ctrTitle"/>
          </p:nvPr>
        </p:nvSpPr>
        <p:spPr>
          <a:xfrm>
            <a:off x="857929" y="3259629"/>
            <a:ext cx="6858000" cy="892767"/>
          </a:xfrm>
          <a:prstGeom prst="rect">
            <a:avLst/>
          </a:prstGeom>
          <a:noFill/>
          <a:ln>
            <a:noFill/>
          </a:ln>
        </p:spPr>
        <p:txBody>
          <a:bodyPr anchorCtr="0" anchor="b" bIns="45700" lIns="91425" spcFirstLastPara="1" rIns="91425" wrap="square" tIns="45700">
            <a:normAutofit/>
          </a:bodyPr>
          <a:lstStyle>
            <a:lvl1pPr lvl="0" algn="l">
              <a:lnSpc>
                <a:spcPct val="100000"/>
              </a:lnSpc>
              <a:spcBef>
                <a:spcPts val="68"/>
              </a:spcBef>
              <a:spcAft>
                <a:spcPts val="0"/>
              </a:spcAft>
              <a:buClr>
                <a:srgbClr val="273D98"/>
              </a:buClr>
              <a:buSzPts val="2312"/>
              <a:buFont typeface="Arial"/>
              <a:buNone/>
              <a:defRPr b="1" sz="2312">
                <a:solidFill>
                  <a:srgbClr val="273D98"/>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2"/>
          <p:cNvSpPr txBox="1"/>
          <p:nvPr>
            <p:ph idx="1" type="subTitle"/>
          </p:nvPr>
        </p:nvSpPr>
        <p:spPr>
          <a:xfrm>
            <a:off x="857929" y="4240228"/>
            <a:ext cx="5604322" cy="270386"/>
          </a:xfrm>
          <a:prstGeom prst="rect">
            <a:avLst/>
          </a:prstGeom>
          <a:noFill/>
          <a:ln>
            <a:noFill/>
          </a:ln>
        </p:spPr>
        <p:txBody>
          <a:bodyPr anchorCtr="0" anchor="t" bIns="45700" lIns="91425" spcFirstLastPara="1" rIns="91425" wrap="square" tIns="45700">
            <a:normAutofit/>
          </a:bodyPr>
          <a:lstStyle>
            <a:lvl1pPr lvl="0" algn="l">
              <a:lnSpc>
                <a:spcPct val="90000"/>
              </a:lnSpc>
              <a:spcBef>
                <a:spcPts val="680"/>
              </a:spcBef>
              <a:spcAft>
                <a:spcPts val="0"/>
              </a:spcAft>
              <a:buClr>
                <a:srgbClr val="3C53A4"/>
              </a:buClr>
              <a:buSzPts val="1020"/>
              <a:buNone/>
              <a:defRPr b="0" sz="1020">
                <a:solidFill>
                  <a:srgbClr val="3C53A4"/>
                </a:solidFill>
                <a:latin typeface="Arial"/>
                <a:ea typeface="Arial"/>
                <a:cs typeface="Arial"/>
                <a:sym typeface="Arial"/>
              </a:defRPr>
            </a:lvl1pPr>
            <a:lvl2pPr lvl="1" algn="ctr">
              <a:lnSpc>
                <a:spcPct val="90000"/>
              </a:lnSpc>
              <a:spcBef>
                <a:spcPts val="340"/>
              </a:spcBef>
              <a:spcAft>
                <a:spcPts val="0"/>
              </a:spcAft>
              <a:buClr>
                <a:srgbClr val="3C53A4"/>
              </a:buClr>
              <a:buSzPts val="1360"/>
              <a:buNone/>
              <a:defRPr sz="1360"/>
            </a:lvl2pPr>
            <a:lvl3pPr lvl="2" algn="ctr">
              <a:lnSpc>
                <a:spcPct val="90000"/>
              </a:lnSpc>
              <a:spcBef>
                <a:spcPts val="340"/>
              </a:spcBef>
              <a:spcAft>
                <a:spcPts val="0"/>
              </a:spcAft>
              <a:buClr>
                <a:srgbClr val="F27D1B"/>
              </a:buClr>
              <a:buSzPts val="1224"/>
              <a:buNone/>
              <a:defRPr sz="1224"/>
            </a:lvl3pPr>
            <a:lvl4pPr lvl="3" algn="ctr">
              <a:lnSpc>
                <a:spcPct val="90000"/>
              </a:lnSpc>
              <a:spcBef>
                <a:spcPts val="340"/>
              </a:spcBef>
              <a:spcAft>
                <a:spcPts val="0"/>
              </a:spcAft>
              <a:buClr>
                <a:srgbClr val="4C4D4F"/>
              </a:buClr>
              <a:buSzPts val="1088"/>
              <a:buNone/>
              <a:defRPr sz="1088"/>
            </a:lvl4pPr>
            <a:lvl5pPr lvl="4" algn="ctr">
              <a:lnSpc>
                <a:spcPct val="90000"/>
              </a:lnSpc>
              <a:spcBef>
                <a:spcPts val="340"/>
              </a:spcBef>
              <a:spcAft>
                <a:spcPts val="0"/>
              </a:spcAft>
              <a:buClr>
                <a:schemeClr val="dk1"/>
              </a:buClr>
              <a:buSzPts val="1088"/>
              <a:buNone/>
              <a:defRPr sz="1088"/>
            </a:lvl5pPr>
            <a:lvl6pPr lvl="5" algn="ctr">
              <a:lnSpc>
                <a:spcPct val="90000"/>
              </a:lnSpc>
              <a:spcBef>
                <a:spcPts val="340"/>
              </a:spcBef>
              <a:spcAft>
                <a:spcPts val="0"/>
              </a:spcAft>
              <a:buClr>
                <a:schemeClr val="dk1"/>
              </a:buClr>
              <a:buSzPts val="1088"/>
              <a:buNone/>
              <a:defRPr sz="1088"/>
            </a:lvl6pPr>
            <a:lvl7pPr lvl="6" algn="ctr">
              <a:lnSpc>
                <a:spcPct val="90000"/>
              </a:lnSpc>
              <a:spcBef>
                <a:spcPts val="340"/>
              </a:spcBef>
              <a:spcAft>
                <a:spcPts val="0"/>
              </a:spcAft>
              <a:buClr>
                <a:schemeClr val="dk1"/>
              </a:buClr>
              <a:buSzPts val="1088"/>
              <a:buNone/>
              <a:defRPr sz="1088"/>
            </a:lvl7pPr>
            <a:lvl8pPr lvl="7" algn="ctr">
              <a:lnSpc>
                <a:spcPct val="90000"/>
              </a:lnSpc>
              <a:spcBef>
                <a:spcPts val="340"/>
              </a:spcBef>
              <a:spcAft>
                <a:spcPts val="0"/>
              </a:spcAft>
              <a:buClr>
                <a:schemeClr val="dk1"/>
              </a:buClr>
              <a:buSzPts val="1088"/>
              <a:buNone/>
              <a:defRPr sz="1088"/>
            </a:lvl8pPr>
            <a:lvl9pPr lvl="8" algn="ctr">
              <a:lnSpc>
                <a:spcPct val="90000"/>
              </a:lnSpc>
              <a:spcBef>
                <a:spcPts val="340"/>
              </a:spcBef>
              <a:spcAft>
                <a:spcPts val="0"/>
              </a:spcAft>
              <a:buClr>
                <a:schemeClr val="dk1"/>
              </a:buClr>
              <a:buSzPts val="1088"/>
              <a:buNone/>
              <a:defRPr sz="1088"/>
            </a:lvl9pPr>
          </a:lstStyle>
          <a:p/>
        </p:txBody>
      </p:sp>
      <p:sp>
        <p:nvSpPr>
          <p:cNvPr id="89" name="Google Shape;89;p22"/>
          <p:cNvSpPr/>
          <p:nvPr/>
        </p:nvSpPr>
        <p:spPr>
          <a:xfrm>
            <a:off x="405834" y="3433829"/>
            <a:ext cx="310731" cy="977308"/>
          </a:xfrm>
          <a:custGeom>
            <a:rect b="b" l="l" r="r" t="t"/>
            <a:pathLst>
              <a:path extrusionOk="0" h="1310004" w="342900">
                <a:moveTo>
                  <a:pt x="0" y="1309496"/>
                </a:moveTo>
                <a:lnTo>
                  <a:pt x="342900" y="1309496"/>
                </a:lnTo>
                <a:lnTo>
                  <a:pt x="342900" y="0"/>
                </a:lnTo>
                <a:lnTo>
                  <a:pt x="0" y="0"/>
                </a:lnTo>
                <a:lnTo>
                  <a:pt x="0" y="1309496"/>
                </a:lnTo>
                <a:close/>
              </a:path>
            </a:pathLst>
          </a:custGeom>
          <a:solidFill>
            <a:srgbClr val="50C2C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90" name="Google Shape;90;p22"/>
          <p:cNvSpPr/>
          <p:nvPr/>
        </p:nvSpPr>
        <p:spPr>
          <a:xfrm>
            <a:off x="1857036" y="377699"/>
            <a:ext cx="6646233" cy="0"/>
          </a:xfrm>
          <a:custGeom>
            <a:rect b="b" l="l" r="r" t="t"/>
            <a:pathLst>
              <a:path extrusionOk="0" h="120000" w="7772400">
                <a:moveTo>
                  <a:pt x="0" y="0"/>
                </a:moveTo>
                <a:lnTo>
                  <a:pt x="7772400" y="0"/>
                </a:lnTo>
              </a:path>
            </a:pathLst>
          </a:custGeom>
          <a:noFill/>
          <a:ln cap="flat" cmpd="sng" w="127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91" name="Google Shape;91;p22"/>
          <p:cNvSpPr txBox="1"/>
          <p:nvPr>
            <p:ph idx="2" type="body"/>
          </p:nvPr>
        </p:nvSpPr>
        <p:spPr>
          <a:xfrm>
            <a:off x="857929" y="4541282"/>
            <a:ext cx="3943486" cy="21161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8"/>
              </a:spcBef>
              <a:spcAft>
                <a:spcPts val="0"/>
              </a:spcAft>
              <a:buClr>
                <a:srgbClr val="F27D1B"/>
              </a:buClr>
              <a:buSzPts val="680"/>
              <a:buNone/>
              <a:defRPr b="1" sz="680">
                <a:solidFill>
                  <a:srgbClr val="F27D1B"/>
                </a:solidFill>
                <a:latin typeface="Arial"/>
                <a:ea typeface="Arial"/>
                <a:cs typeface="Arial"/>
                <a:sym typeface="Arial"/>
              </a:defRPr>
            </a:lvl1pPr>
            <a:lvl2pPr indent="-228600" lvl="1" marL="914400" algn="l">
              <a:lnSpc>
                <a:spcPct val="90000"/>
              </a:lnSpc>
              <a:spcBef>
                <a:spcPts val="340"/>
              </a:spcBef>
              <a:spcAft>
                <a:spcPts val="0"/>
              </a:spcAft>
              <a:buClr>
                <a:srgbClr val="3C53A4"/>
              </a:buClr>
              <a:buSzPts val="1800"/>
              <a:buNone/>
              <a:defRPr/>
            </a:lvl2pPr>
            <a:lvl3pPr indent="-228600" lvl="2" marL="1371600" algn="l">
              <a:lnSpc>
                <a:spcPct val="90000"/>
              </a:lnSpc>
              <a:spcBef>
                <a:spcPts val="340"/>
              </a:spcBef>
              <a:spcAft>
                <a:spcPts val="0"/>
              </a:spcAft>
              <a:buClr>
                <a:srgbClr val="F27D1B"/>
              </a:buClr>
              <a:buSzPts val="680"/>
              <a:buNone/>
              <a:defRPr/>
            </a:lvl3pPr>
            <a:lvl4pPr indent="-228600" lvl="3" marL="1828800" algn="l">
              <a:lnSpc>
                <a:spcPct val="90000"/>
              </a:lnSpc>
              <a:spcBef>
                <a:spcPts val="340"/>
              </a:spcBef>
              <a:spcAft>
                <a:spcPts val="0"/>
              </a:spcAft>
              <a:buClr>
                <a:srgbClr val="4C4D4F"/>
              </a:buClr>
              <a:buSzPts val="1800"/>
              <a:buNone/>
              <a:defRPr/>
            </a:lvl4pPr>
            <a:lvl5pPr indent="-228600" lvl="4" marL="2286000" algn="l">
              <a:lnSpc>
                <a:spcPct val="90000"/>
              </a:lnSpc>
              <a:spcBef>
                <a:spcPts val="340"/>
              </a:spcBef>
              <a:spcAft>
                <a:spcPts val="0"/>
              </a:spcAft>
              <a:buClr>
                <a:schemeClr val="dk1"/>
              </a:buClr>
              <a:buSzPts val="1800"/>
              <a:buNone/>
              <a:defRPr/>
            </a:lvl5pPr>
            <a:lvl6pPr indent="-342900" lvl="5" marL="2743200" algn="l">
              <a:lnSpc>
                <a:spcPct val="90000"/>
              </a:lnSpc>
              <a:spcBef>
                <a:spcPts val="340"/>
              </a:spcBef>
              <a:spcAft>
                <a:spcPts val="0"/>
              </a:spcAft>
              <a:buClr>
                <a:schemeClr val="dk1"/>
              </a:buClr>
              <a:buSzPts val="1800"/>
              <a:buChar char="•"/>
              <a:defRPr/>
            </a:lvl6pPr>
            <a:lvl7pPr indent="-342900" lvl="6" marL="3200400" algn="l">
              <a:lnSpc>
                <a:spcPct val="90000"/>
              </a:lnSpc>
              <a:spcBef>
                <a:spcPts val="340"/>
              </a:spcBef>
              <a:spcAft>
                <a:spcPts val="0"/>
              </a:spcAft>
              <a:buClr>
                <a:schemeClr val="dk1"/>
              </a:buClr>
              <a:buSzPts val="1800"/>
              <a:buChar char="•"/>
              <a:defRPr/>
            </a:lvl7pPr>
            <a:lvl8pPr indent="-342900" lvl="7" marL="3657600" algn="l">
              <a:lnSpc>
                <a:spcPct val="90000"/>
              </a:lnSpc>
              <a:spcBef>
                <a:spcPts val="340"/>
              </a:spcBef>
              <a:spcAft>
                <a:spcPts val="0"/>
              </a:spcAft>
              <a:buClr>
                <a:schemeClr val="dk1"/>
              </a:buClr>
              <a:buSzPts val="1800"/>
              <a:buChar char="•"/>
              <a:defRPr/>
            </a:lvl8pPr>
            <a:lvl9pPr indent="-342900" lvl="8" marL="4114800" algn="l">
              <a:lnSpc>
                <a:spcPct val="90000"/>
              </a:lnSpc>
              <a:spcBef>
                <a:spcPts val="340"/>
              </a:spcBef>
              <a:spcAft>
                <a:spcPts val="0"/>
              </a:spcAft>
              <a:buClr>
                <a:schemeClr val="dk1"/>
              </a:buClr>
              <a:buSzPts val="1800"/>
              <a:buChar char="•"/>
              <a:defRPr/>
            </a:lvl9pPr>
          </a:lstStyle>
          <a:p/>
        </p:txBody>
      </p:sp>
      <p:pic>
        <p:nvPicPr>
          <p:cNvPr id="92" name="Google Shape;92;p22"/>
          <p:cNvPicPr preferRelativeResize="0"/>
          <p:nvPr/>
        </p:nvPicPr>
        <p:blipFill rotWithShape="1">
          <a:blip r:embed="rId2">
            <a:alphaModFix/>
          </a:blip>
          <a:srcRect b="0" l="0" r="0" t="0"/>
          <a:stretch/>
        </p:blipFill>
        <p:spPr>
          <a:xfrm rot="-5400000">
            <a:off x="8221452" y="4220908"/>
            <a:ext cx="943727" cy="253661"/>
          </a:xfrm>
          <a:prstGeom prst="rect">
            <a:avLst/>
          </a:prstGeom>
          <a:noFill/>
          <a:ln>
            <a:noFill/>
          </a:ln>
        </p:spPr>
      </p:pic>
      <p:pic>
        <p:nvPicPr>
          <p:cNvPr id="93" name="Google Shape;93;p22"/>
          <p:cNvPicPr preferRelativeResize="0"/>
          <p:nvPr/>
        </p:nvPicPr>
        <p:blipFill rotWithShape="1">
          <a:blip r:embed="rId3">
            <a:alphaModFix/>
          </a:blip>
          <a:srcRect b="0" l="0" r="0" t="0"/>
          <a:stretch/>
        </p:blipFill>
        <p:spPr>
          <a:xfrm>
            <a:off x="347984" y="309243"/>
            <a:ext cx="1406970" cy="142753"/>
          </a:xfrm>
          <a:prstGeom prst="rect">
            <a:avLst/>
          </a:prstGeom>
          <a:noFill/>
          <a:ln>
            <a:noFill/>
          </a:ln>
        </p:spPr>
      </p:pic>
      <p:sp>
        <p:nvSpPr>
          <p:cNvPr id="94" name="Google Shape;94;p22"/>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95" name="Google Shape;95;p22"/>
          <p:cNvSpPr txBox="1"/>
          <p:nvPr>
            <p:ph idx="3" type="body"/>
          </p:nvPr>
        </p:nvSpPr>
        <p:spPr>
          <a:xfrm>
            <a:off x="416693" y="539828"/>
            <a:ext cx="2461169" cy="16627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680"/>
              </a:spcBef>
              <a:spcAft>
                <a:spcPts val="0"/>
              </a:spcAft>
              <a:buClr>
                <a:srgbClr val="273D98"/>
              </a:buClr>
              <a:buSzPts val="1800"/>
              <a:buNone/>
              <a:defRPr/>
            </a:lvl1pPr>
            <a:lvl2pPr indent="-228600" lvl="1" marL="914400" algn="l">
              <a:lnSpc>
                <a:spcPct val="90000"/>
              </a:lnSpc>
              <a:spcBef>
                <a:spcPts val="340"/>
              </a:spcBef>
              <a:spcAft>
                <a:spcPts val="0"/>
              </a:spcAft>
              <a:buClr>
                <a:srgbClr val="3C53A4"/>
              </a:buClr>
              <a:buSzPts val="1800"/>
              <a:buNone/>
              <a:defRPr/>
            </a:lvl2pPr>
            <a:lvl3pPr indent="-228600" lvl="2" marL="1371600" algn="l">
              <a:lnSpc>
                <a:spcPct val="90000"/>
              </a:lnSpc>
              <a:spcBef>
                <a:spcPts val="340"/>
              </a:spcBef>
              <a:spcAft>
                <a:spcPts val="0"/>
              </a:spcAft>
              <a:buClr>
                <a:srgbClr val="F27D1B"/>
              </a:buClr>
              <a:buSzPts val="680"/>
              <a:buNone/>
              <a:defRPr/>
            </a:lvl3pPr>
            <a:lvl4pPr indent="-228600" lvl="3" marL="1828800" algn="l">
              <a:lnSpc>
                <a:spcPct val="90000"/>
              </a:lnSpc>
              <a:spcBef>
                <a:spcPts val="340"/>
              </a:spcBef>
              <a:spcAft>
                <a:spcPts val="0"/>
              </a:spcAft>
              <a:buClr>
                <a:srgbClr val="4C4D4F"/>
              </a:buClr>
              <a:buSzPts val="1800"/>
              <a:buNone/>
              <a:defRPr/>
            </a:lvl4pPr>
            <a:lvl5pPr indent="-228600" lvl="4" marL="2286000" algn="l">
              <a:lnSpc>
                <a:spcPct val="90000"/>
              </a:lnSpc>
              <a:spcBef>
                <a:spcPts val="340"/>
              </a:spcBef>
              <a:spcAft>
                <a:spcPts val="0"/>
              </a:spcAft>
              <a:buClr>
                <a:schemeClr val="dk1"/>
              </a:buClr>
              <a:buSzPts val="1800"/>
              <a:buNone/>
              <a:defRPr/>
            </a:lvl5pPr>
            <a:lvl6pPr indent="-342900" lvl="5" marL="2743200" algn="l">
              <a:lnSpc>
                <a:spcPct val="90000"/>
              </a:lnSpc>
              <a:spcBef>
                <a:spcPts val="340"/>
              </a:spcBef>
              <a:spcAft>
                <a:spcPts val="0"/>
              </a:spcAft>
              <a:buClr>
                <a:schemeClr val="dk1"/>
              </a:buClr>
              <a:buSzPts val="1800"/>
              <a:buChar char="•"/>
              <a:defRPr/>
            </a:lvl6pPr>
            <a:lvl7pPr indent="-342900" lvl="6" marL="3200400" algn="l">
              <a:lnSpc>
                <a:spcPct val="90000"/>
              </a:lnSpc>
              <a:spcBef>
                <a:spcPts val="340"/>
              </a:spcBef>
              <a:spcAft>
                <a:spcPts val="0"/>
              </a:spcAft>
              <a:buClr>
                <a:schemeClr val="dk1"/>
              </a:buClr>
              <a:buSzPts val="1800"/>
              <a:buChar char="•"/>
              <a:defRPr/>
            </a:lvl7pPr>
            <a:lvl8pPr indent="-342900" lvl="7" marL="3657600" algn="l">
              <a:lnSpc>
                <a:spcPct val="90000"/>
              </a:lnSpc>
              <a:spcBef>
                <a:spcPts val="340"/>
              </a:spcBef>
              <a:spcAft>
                <a:spcPts val="0"/>
              </a:spcAft>
              <a:buClr>
                <a:schemeClr val="dk1"/>
              </a:buClr>
              <a:buSzPts val="1800"/>
              <a:buChar char="•"/>
              <a:defRPr/>
            </a:lvl8pPr>
            <a:lvl9pPr indent="-342900" lvl="8" marL="4114800" algn="l">
              <a:lnSpc>
                <a:spcPct val="90000"/>
              </a:lnSpc>
              <a:spcBef>
                <a:spcPts val="340"/>
              </a:spcBef>
              <a:spcAft>
                <a:spcPts val="0"/>
              </a:spcAft>
              <a:buClr>
                <a:schemeClr val="dk1"/>
              </a:buClr>
              <a:buSzPts val="1800"/>
              <a:buChar char="•"/>
              <a:defRPr/>
            </a:lvl9pPr>
          </a:lstStyle>
          <a:p/>
        </p:txBody>
      </p:sp>
      <p:sp>
        <p:nvSpPr>
          <p:cNvPr id="96" name="Google Shape;96;p22"/>
          <p:cNvSpPr/>
          <p:nvPr/>
        </p:nvSpPr>
        <p:spPr>
          <a:xfrm>
            <a:off x="8693316" y="466413"/>
            <a:ext cx="0" cy="3329773"/>
          </a:xfrm>
          <a:custGeom>
            <a:rect b="b" l="l" r="r" t="t"/>
            <a:pathLst>
              <a:path extrusionOk="0" h="5486400" w="120000">
                <a:moveTo>
                  <a:pt x="0" y="5486399"/>
                </a:moveTo>
                <a:lnTo>
                  <a:pt x="0" y="0"/>
                </a:lnTo>
              </a:path>
            </a:pathLst>
          </a:custGeom>
          <a:noFill/>
          <a:ln cap="flat" cmpd="sng" w="127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S">
  <p:cSld name="OURS">
    <p:spTree>
      <p:nvGrpSpPr>
        <p:cNvPr id="97" name="Shape 97"/>
        <p:cNvGrpSpPr/>
        <p:nvPr/>
      </p:nvGrpSpPr>
      <p:grpSpPr>
        <a:xfrm>
          <a:off x="0" y="0"/>
          <a:ext cx="0" cy="0"/>
          <a:chOff x="0" y="0"/>
          <a:chExt cx="0" cy="0"/>
        </a:xfrm>
      </p:grpSpPr>
      <p:sp>
        <p:nvSpPr>
          <p:cNvPr id="98" name="Google Shape;98;p23"/>
          <p:cNvSpPr/>
          <p:nvPr/>
        </p:nvSpPr>
        <p:spPr>
          <a:xfrm>
            <a:off x="195478" y="4119982"/>
            <a:ext cx="879648" cy="855091"/>
          </a:xfrm>
          <a:custGeom>
            <a:rect b="b" l="l" r="r" t="t"/>
            <a:pathLst>
              <a:path extrusionOk="0" h="1257300" w="1028700">
                <a:moveTo>
                  <a:pt x="0" y="1257300"/>
                </a:moveTo>
                <a:lnTo>
                  <a:pt x="1028700" y="1257300"/>
                </a:lnTo>
                <a:lnTo>
                  <a:pt x="1028700" y="0"/>
                </a:lnTo>
                <a:lnTo>
                  <a:pt x="0" y="0"/>
                </a:lnTo>
                <a:lnTo>
                  <a:pt x="0" y="1257300"/>
                </a:lnTo>
                <a:close/>
              </a:path>
            </a:pathLst>
          </a:custGeom>
          <a:solidFill>
            <a:srgbClr val="3C53A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99" name="Google Shape;99;p23"/>
          <p:cNvSpPr/>
          <p:nvPr/>
        </p:nvSpPr>
        <p:spPr>
          <a:xfrm>
            <a:off x="390955" y="310942"/>
            <a:ext cx="4007287" cy="4519888"/>
          </a:xfrm>
          <a:custGeom>
            <a:rect b="b" l="l" r="r" t="t"/>
            <a:pathLst>
              <a:path extrusionOk="0" h="6645909" w="4686300">
                <a:moveTo>
                  <a:pt x="0" y="6645605"/>
                </a:moveTo>
                <a:lnTo>
                  <a:pt x="4686300" y="6645605"/>
                </a:lnTo>
                <a:lnTo>
                  <a:pt x="4686300" y="0"/>
                </a:lnTo>
                <a:lnTo>
                  <a:pt x="0" y="0"/>
                </a:lnTo>
                <a:lnTo>
                  <a:pt x="0" y="6645605"/>
                </a:lnTo>
                <a:close/>
              </a:path>
            </a:pathLst>
          </a:custGeom>
          <a:solidFill>
            <a:srgbClr val="EAF0F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100" name="Google Shape;100;p23"/>
          <p:cNvSpPr/>
          <p:nvPr/>
        </p:nvSpPr>
        <p:spPr>
          <a:xfrm>
            <a:off x="4268564" y="612090"/>
            <a:ext cx="1236938" cy="243139"/>
          </a:xfrm>
          <a:custGeom>
            <a:rect b="b" l="l" r="r" t="t"/>
            <a:pathLst>
              <a:path extrusionOk="0" h="357505" w="1446529">
                <a:moveTo>
                  <a:pt x="0" y="357301"/>
                </a:moveTo>
                <a:lnTo>
                  <a:pt x="1446301" y="357301"/>
                </a:lnTo>
                <a:lnTo>
                  <a:pt x="1446301" y="0"/>
                </a:lnTo>
                <a:lnTo>
                  <a:pt x="0" y="0"/>
                </a:lnTo>
                <a:lnTo>
                  <a:pt x="0" y="357301"/>
                </a:lnTo>
                <a:close/>
              </a:path>
            </a:pathLst>
          </a:custGeom>
          <a:solidFill>
            <a:srgbClr val="50C2C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101" name="Google Shape;101;p23"/>
          <p:cNvSpPr txBox="1"/>
          <p:nvPr>
            <p:ph idx="1" type="body"/>
          </p:nvPr>
        </p:nvSpPr>
        <p:spPr>
          <a:xfrm>
            <a:off x="4563250" y="2336384"/>
            <a:ext cx="2940306" cy="857250"/>
          </a:xfrm>
          <a:prstGeom prst="rect">
            <a:avLst/>
          </a:prstGeom>
          <a:noFill/>
          <a:ln>
            <a:noFill/>
          </a:ln>
        </p:spPr>
        <p:txBody>
          <a:bodyPr anchorCtr="0" anchor="t" bIns="45700" lIns="91425" spcFirstLastPara="1" rIns="91425" wrap="square" tIns="45700">
            <a:noAutofit/>
          </a:bodyPr>
          <a:lstStyle>
            <a:lvl1pPr indent="-228600" lvl="0" marL="457200" marR="3455" algn="l">
              <a:lnSpc>
                <a:spcPct val="100000"/>
              </a:lnSpc>
              <a:spcBef>
                <a:spcPts val="68"/>
              </a:spcBef>
              <a:spcAft>
                <a:spcPts val="0"/>
              </a:spcAft>
              <a:buClr>
                <a:srgbClr val="273D98"/>
              </a:buClr>
              <a:buSzPts val="884"/>
              <a:buNone/>
              <a:defRPr/>
            </a:lvl1pPr>
            <a:lvl2pPr indent="-228600" lvl="1" marL="914400" algn="l">
              <a:lnSpc>
                <a:spcPct val="90000"/>
              </a:lnSpc>
              <a:spcBef>
                <a:spcPts val="340"/>
              </a:spcBef>
              <a:spcAft>
                <a:spcPts val="0"/>
              </a:spcAft>
              <a:buClr>
                <a:srgbClr val="3C53A4"/>
              </a:buClr>
              <a:buSzPts val="1800"/>
              <a:buNone/>
              <a:defRPr/>
            </a:lvl2pPr>
            <a:lvl3pPr indent="-228600" lvl="2" marL="1371600" algn="l">
              <a:lnSpc>
                <a:spcPct val="90000"/>
              </a:lnSpc>
              <a:spcBef>
                <a:spcPts val="340"/>
              </a:spcBef>
              <a:spcAft>
                <a:spcPts val="0"/>
              </a:spcAft>
              <a:buClr>
                <a:srgbClr val="F27D1B"/>
              </a:buClr>
              <a:buSzPts val="1800"/>
              <a:buNone/>
              <a:defRPr/>
            </a:lvl3pPr>
            <a:lvl4pPr indent="-228600" lvl="3" marL="1828800" algn="l">
              <a:lnSpc>
                <a:spcPct val="90000"/>
              </a:lnSpc>
              <a:spcBef>
                <a:spcPts val="340"/>
              </a:spcBef>
              <a:spcAft>
                <a:spcPts val="0"/>
              </a:spcAft>
              <a:buClr>
                <a:srgbClr val="4C4D4F"/>
              </a:buClr>
              <a:buSzPts val="1800"/>
              <a:buNone/>
              <a:defRPr/>
            </a:lvl4pPr>
            <a:lvl5pPr indent="-228600" lvl="4" marL="2286000" algn="l">
              <a:lnSpc>
                <a:spcPct val="90000"/>
              </a:lnSpc>
              <a:spcBef>
                <a:spcPts val="340"/>
              </a:spcBef>
              <a:spcAft>
                <a:spcPts val="0"/>
              </a:spcAft>
              <a:buClr>
                <a:schemeClr val="dk1"/>
              </a:buClr>
              <a:buSzPts val="1800"/>
              <a:buNone/>
              <a:defRPr/>
            </a:lvl5pPr>
            <a:lvl6pPr indent="-342900" lvl="5" marL="2743200" algn="l">
              <a:lnSpc>
                <a:spcPct val="90000"/>
              </a:lnSpc>
              <a:spcBef>
                <a:spcPts val="340"/>
              </a:spcBef>
              <a:spcAft>
                <a:spcPts val="0"/>
              </a:spcAft>
              <a:buClr>
                <a:schemeClr val="dk1"/>
              </a:buClr>
              <a:buSzPts val="1800"/>
              <a:buChar char="•"/>
              <a:defRPr/>
            </a:lvl6pPr>
            <a:lvl7pPr indent="-342900" lvl="6" marL="3200400" algn="l">
              <a:lnSpc>
                <a:spcPct val="90000"/>
              </a:lnSpc>
              <a:spcBef>
                <a:spcPts val="340"/>
              </a:spcBef>
              <a:spcAft>
                <a:spcPts val="0"/>
              </a:spcAft>
              <a:buClr>
                <a:schemeClr val="dk1"/>
              </a:buClr>
              <a:buSzPts val="1800"/>
              <a:buChar char="•"/>
              <a:defRPr/>
            </a:lvl7pPr>
            <a:lvl8pPr indent="-342900" lvl="7" marL="3657600" algn="l">
              <a:lnSpc>
                <a:spcPct val="90000"/>
              </a:lnSpc>
              <a:spcBef>
                <a:spcPts val="340"/>
              </a:spcBef>
              <a:spcAft>
                <a:spcPts val="0"/>
              </a:spcAft>
              <a:buClr>
                <a:schemeClr val="dk1"/>
              </a:buClr>
              <a:buSzPts val="1800"/>
              <a:buChar char="•"/>
              <a:defRPr/>
            </a:lvl8pPr>
            <a:lvl9pPr indent="-342900" lvl="8" marL="4114800" algn="l">
              <a:lnSpc>
                <a:spcPct val="90000"/>
              </a:lnSpc>
              <a:spcBef>
                <a:spcPts val="340"/>
              </a:spcBef>
              <a:spcAft>
                <a:spcPts val="0"/>
              </a:spcAft>
              <a:buClr>
                <a:schemeClr val="dk1"/>
              </a:buClr>
              <a:buSzPts val="1800"/>
              <a:buChar char="•"/>
              <a:defRPr/>
            </a:lvl9pPr>
          </a:lstStyle>
          <a:p/>
        </p:txBody>
      </p:sp>
      <p:sp>
        <p:nvSpPr>
          <p:cNvPr id="102" name="Google Shape;102;p23"/>
          <p:cNvSpPr txBox="1"/>
          <p:nvPr>
            <p:ph idx="2" type="body"/>
          </p:nvPr>
        </p:nvSpPr>
        <p:spPr>
          <a:xfrm>
            <a:off x="4563250" y="3193634"/>
            <a:ext cx="2940306" cy="423374"/>
          </a:xfrm>
          <a:prstGeom prst="rect">
            <a:avLst/>
          </a:prstGeom>
          <a:noFill/>
          <a:ln>
            <a:noFill/>
          </a:ln>
        </p:spPr>
        <p:txBody>
          <a:bodyPr anchorCtr="0" anchor="t" bIns="45700" lIns="91425" spcFirstLastPara="1" rIns="91425" wrap="square" tIns="45700">
            <a:normAutofit/>
          </a:bodyPr>
          <a:lstStyle>
            <a:lvl1pPr indent="-228600" lvl="0" marL="457200" marR="3455" algn="l">
              <a:lnSpc>
                <a:spcPct val="100000"/>
              </a:lnSpc>
              <a:spcBef>
                <a:spcPts val="68"/>
              </a:spcBef>
              <a:spcAft>
                <a:spcPts val="0"/>
              </a:spcAft>
              <a:buClr>
                <a:srgbClr val="3C53A4"/>
              </a:buClr>
              <a:buSzPts val="1020"/>
              <a:buNone/>
              <a:defRPr b="0" sz="1020">
                <a:solidFill>
                  <a:srgbClr val="3C53A4"/>
                </a:solidFill>
                <a:latin typeface="Arial"/>
                <a:ea typeface="Arial"/>
                <a:cs typeface="Arial"/>
                <a:sym typeface="Arial"/>
              </a:defRPr>
            </a:lvl1pPr>
            <a:lvl2pPr indent="-228600" lvl="1" marL="914400" algn="l">
              <a:lnSpc>
                <a:spcPct val="90000"/>
              </a:lnSpc>
              <a:spcBef>
                <a:spcPts val="340"/>
              </a:spcBef>
              <a:spcAft>
                <a:spcPts val="0"/>
              </a:spcAft>
              <a:buClr>
                <a:srgbClr val="3C53A4"/>
              </a:buClr>
              <a:buSzPts val="884"/>
              <a:buNone/>
              <a:defRPr/>
            </a:lvl2pPr>
            <a:lvl3pPr indent="-228600" lvl="2" marL="1371600" algn="l">
              <a:lnSpc>
                <a:spcPct val="90000"/>
              </a:lnSpc>
              <a:spcBef>
                <a:spcPts val="340"/>
              </a:spcBef>
              <a:spcAft>
                <a:spcPts val="0"/>
              </a:spcAft>
              <a:buClr>
                <a:srgbClr val="F27D1B"/>
              </a:buClr>
              <a:buSzPts val="1800"/>
              <a:buNone/>
              <a:defRPr/>
            </a:lvl3pPr>
            <a:lvl4pPr indent="-228600" lvl="3" marL="1828800" algn="l">
              <a:lnSpc>
                <a:spcPct val="90000"/>
              </a:lnSpc>
              <a:spcBef>
                <a:spcPts val="340"/>
              </a:spcBef>
              <a:spcAft>
                <a:spcPts val="0"/>
              </a:spcAft>
              <a:buClr>
                <a:srgbClr val="4C4D4F"/>
              </a:buClr>
              <a:buSzPts val="1800"/>
              <a:buNone/>
              <a:defRPr/>
            </a:lvl4pPr>
            <a:lvl5pPr indent="-228600" lvl="4" marL="2286000" algn="l">
              <a:lnSpc>
                <a:spcPct val="90000"/>
              </a:lnSpc>
              <a:spcBef>
                <a:spcPts val="340"/>
              </a:spcBef>
              <a:spcAft>
                <a:spcPts val="0"/>
              </a:spcAft>
              <a:buClr>
                <a:schemeClr val="dk1"/>
              </a:buClr>
              <a:buSzPts val="1800"/>
              <a:buNone/>
              <a:defRPr/>
            </a:lvl5pPr>
            <a:lvl6pPr indent="-342900" lvl="5" marL="2743200" algn="l">
              <a:lnSpc>
                <a:spcPct val="90000"/>
              </a:lnSpc>
              <a:spcBef>
                <a:spcPts val="340"/>
              </a:spcBef>
              <a:spcAft>
                <a:spcPts val="0"/>
              </a:spcAft>
              <a:buClr>
                <a:schemeClr val="dk1"/>
              </a:buClr>
              <a:buSzPts val="1800"/>
              <a:buChar char="•"/>
              <a:defRPr/>
            </a:lvl6pPr>
            <a:lvl7pPr indent="-342900" lvl="6" marL="3200400" algn="l">
              <a:lnSpc>
                <a:spcPct val="90000"/>
              </a:lnSpc>
              <a:spcBef>
                <a:spcPts val="340"/>
              </a:spcBef>
              <a:spcAft>
                <a:spcPts val="0"/>
              </a:spcAft>
              <a:buClr>
                <a:schemeClr val="dk1"/>
              </a:buClr>
              <a:buSzPts val="1800"/>
              <a:buChar char="•"/>
              <a:defRPr/>
            </a:lvl7pPr>
            <a:lvl8pPr indent="-342900" lvl="7" marL="3657600" algn="l">
              <a:lnSpc>
                <a:spcPct val="90000"/>
              </a:lnSpc>
              <a:spcBef>
                <a:spcPts val="340"/>
              </a:spcBef>
              <a:spcAft>
                <a:spcPts val="0"/>
              </a:spcAft>
              <a:buClr>
                <a:schemeClr val="dk1"/>
              </a:buClr>
              <a:buSzPts val="1800"/>
              <a:buChar char="•"/>
              <a:defRPr/>
            </a:lvl8pPr>
            <a:lvl9pPr indent="-342900" lvl="8" marL="4114800" algn="l">
              <a:lnSpc>
                <a:spcPct val="90000"/>
              </a:lnSpc>
              <a:spcBef>
                <a:spcPts val="340"/>
              </a:spcBef>
              <a:spcAft>
                <a:spcPts val="0"/>
              </a:spcAft>
              <a:buClr>
                <a:schemeClr val="dk1"/>
              </a:buClr>
              <a:buSzPts val="1800"/>
              <a:buChar char="•"/>
              <a:defRPr/>
            </a:lvl9pPr>
          </a:lstStyle>
          <a:p/>
        </p:txBody>
      </p:sp>
      <p:sp>
        <p:nvSpPr>
          <p:cNvPr id="103" name="Google Shape;103;p23"/>
          <p:cNvSpPr txBox="1"/>
          <p:nvPr/>
        </p:nvSpPr>
        <p:spPr>
          <a:xfrm>
            <a:off x="4563250" y="3680413"/>
            <a:ext cx="2940912" cy="196977"/>
          </a:xfrm>
          <a:prstGeom prst="rect">
            <a:avLst/>
          </a:prstGeom>
          <a:noFill/>
          <a:ln>
            <a:noFill/>
          </a:ln>
        </p:spPr>
        <p:txBody>
          <a:bodyPr anchorCtr="0" anchor="t" bIns="45700" lIns="91425" spcFirstLastPara="1" rIns="91425" wrap="square" tIns="45700">
            <a:spAutoFit/>
          </a:bodyPr>
          <a:lstStyle/>
          <a:p>
            <a:pPr indent="0" lvl="2" marL="0" marR="0" rtl="0" algn="l">
              <a:lnSpc>
                <a:spcPct val="100000"/>
              </a:lnSpc>
              <a:spcBef>
                <a:spcPts val="0"/>
              </a:spcBef>
              <a:spcAft>
                <a:spcPts val="0"/>
              </a:spcAft>
              <a:buClr>
                <a:srgbClr val="FAAB71"/>
              </a:buClr>
              <a:buSzPts val="680"/>
              <a:buFont typeface="Arial"/>
              <a:buNone/>
            </a:pPr>
            <a:r>
              <a:rPr b="1" i="0" lang="fr-FR" sz="680" u="none" cap="none" strike="noStrike">
                <a:solidFill>
                  <a:srgbClr val="FAAB71"/>
                </a:solidFill>
                <a:latin typeface="Arial"/>
                <a:ea typeface="Arial"/>
                <a:cs typeface="Arial"/>
                <a:sym typeface="Arial"/>
              </a:rPr>
              <a:t>CETTE ÉTUDE A ÉTÉ RÉALISÉE PAR :</a:t>
            </a:r>
            <a:endParaRPr b="0" i="0" sz="1400" u="none" cap="none" strike="noStrike">
              <a:solidFill>
                <a:srgbClr val="000000"/>
              </a:solidFill>
              <a:latin typeface="Arial"/>
              <a:ea typeface="Arial"/>
              <a:cs typeface="Arial"/>
              <a:sym typeface="Arial"/>
            </a:endParaRPr>
          </a:p>
        </p:txBody>
      </p:sp>
      <p:sp>
        <p:nvSpPr>
          <p:cNvPr id="104" name="Google Shape;104;p23"/>
          <p:cNvSpPr txBox="1"/>
          <p:nvPr>
            <p:ph idx="3" type="body"/>
          </p:nvPr>
        </p:nvSpPr>
        <p:spPr>
          <a:xfrm>
            <a:off x="4558641" y="3836479"/>
            <a:ext cx="2944915" cy="26991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8"/>
              </a:spcBef>
              <a:spcAft>
                <a:spcPts val="0"/>
              </a:spcAft>
              <a:buClr>
                <a:srgbClr val="FAAB71"/>
              </a:buClr>
              <a:buSzPts val="680"/>
              <a:buNone/>
              <a:defRPr b="0" sz="680">
                <a:solidFill>
                  <a:srgbClr val="FAAB71"/>
                </a:solidFill>
                <a:latin typeface="Arial"/>
                <a:ea typeface="Arial"/>
                <a:cs typeface="Arial"/>
                <a:sym typeface="Arial"/>
              </a:defRPr>
            </a:lvl1pPr>
            <a:lvl2pPr indent="-228600" lvl="1" marL="914400" algn="l">
              <a:lnSpc>
                <a:spcPct val="90000"/>
              </a:lnSpc>
              <a:spcBef>
                <a:spcPts val="340"/>
              </a:spcBef>
              <a:spcAft>
                <a:spcPts val="0"/>
              </a:spcAft>
              <a:buClr>
                <a:srgbClr val="3C53A4"/>
              </a:buClr>
              <a:buSzPts val="1800"/>
              <a:buNone/>
              <a:defRPr/>
            </a:lvl2pPr>
            <a:lvl3pPr indent="-228600" lvl="2" marL="1371600" algn="l">
              <a:lnSpc>
                <a:spcPct val="90000"/>
              </a:lnSpc>
              <a:spcBef>
                <a:spcPts val="340"/>
              </a:spcBef>
              <a:spcAft>
                <a:spcPts val="0"/>
              </a:spcAft>
              <a:buClr>
                <a:srgbClr val="F27D1B"/>
              </a:buClr>
              <a:buSzPts val="680"/>
              <a:buNone/>
              <a:defRPr/>
            </a:lvl3pPr>
            <a:lvl4pPr indent="-228600" lvl="3" marL="1828800" algn="l">
              <a:lnSpc>
                <a:spcPct val="90000"/>
              </a:lnSpc>
              <a:spcBef>
                <a:spcPts val="340"/>
              </a:spcBef>
              <a:spcAft>
                <a:spcPts val="0"/>
              </a:spcAft>
              <a:buClr>
                <a:srgbClr val="4C4D4F"/>
              </a:buClr>
              <a:buSzPts val="1800"/>
              <a:buNone/>
              <a:defRPr/>
            </a:lvl4pPr>
            <a:lvl5pPr indent="-228600" lvl="4" marL="2286000" algn="l">
              <a:lnSpc>
                <a:spcPct val="90000"/>
              </a:lnSpc>
              <a:spcBef>
                <a:spcPts val="340"/>
              </a:spcBef>
              <a:spcAft>
                <a:spcPts val="0"/>
              </a:spcAft>
              <a:buClr>
                <a:schemeClr val="dk1"/>
              </a:buClr>
              <a:buSzPts val="1800"/>
              <a:buNone/>
              <a:defRPr/>
            </a:lvl5pPr>
            <a:lvl6pPr indent="-342900" lvl="5" marL="2743200" algn="l">
              <a:lnSpc>
                <a:spcPct val="90000"/>
              </a:lnSpc>
              <a:spcBef>
                <a:spcPts val="340"/>
              </a:spcBef>
              <a:spcAft>
                <a:spcPts val="0"/>
              </a:spcAft>
              <a:buClr>
                <a:schemeClr val="dk1"/>
              </a:buClr>
              <a:buSzPts val="1800"/>
              <a:buChar char="•"/>
              <a:defRPr/>
            </a:lvl6pPr>
            <a:lvl7pPr indent="-342900" lvl="6" marL="3200400" algn="l">
              <a:lnSpc>
                <a:spcPct val="90000"/>
              </a:lnSpc>
              <a:spcBef>
                <a:spcPts val="340"/>
              </a:spcBef>
              <a:spcAft>
                <a:spcPts val="0"/>
              </a:spcAft>
              <a:buClr>
                <a:schemeClr val="dk1"/>
              </a:buClr>
              <a:buSzPts val="1800"/>
              <a:buChar char="•"/>
              <a:defRPr/>
            </a:lvl7pPr>
            <a:lvl8pPr indent="-342900" lvl="7" marL="3657600" algn="l">
              <a:lnSpc>
                <a:spcPct val="90000"/>
              </a:lnSpc>
              <a:spcBef>
                <a:spcPts val="340"/>
              </a:spcBef>
              <a:spcAft>
                <a:spcPts val="0"/>
              </a:spcAft>
              <a:buClr>
                <a:schemeClr val="dk1"/>
              </a:buClr>
              <a:buSzPts val="1800"/>
              <a:buChar char="•"/>
              <a:defRPr/>
            </a:lvl8pPr>
            <a:lvl9pPr indent="-342900" lvl="8" marL="4114800" algn="l">
              <a:lnSpc>
                <a:spcPct val="90000"/>
              </a:lnSpc>
              <a:spcBef>
                <a:spcPts val="340"/>
              </a:spcBef>
              <a:spcAft>
                <a:spcPts val="0"/>
              </a:spcAft>
              <a:buClr>
                <a:schemeClr val="dk1"/>
              </a:buClr>
              <a:buSzPts val="1800"/>
              <a:buChar char="•"/>
              <a:defRPr/>
            </a:lvl9pPr>
          </a:lstStyle>
          <a:p/>
        </p:txBody>
      </p:sp>
      <p:pic>
        <p:nvPicPr>
          <p:cNvPr id="105" name="Google Shape;105;p23"/>
          <p:cNvPicPr preferRelativeResize="0"/>
          <p:nvPr/>
        </p:nvPicPr>
        <p:blipFill rotWithShape="1">
          <a:blip r:embed="rId2">
            <a:alphaModFix/>
          </a:blip>
          <a:srcRect b="0" l="0" r="0" t="0"/>
          <a:stretch/>
        </p:blipFill>
        <p:spPr>
          <a:xfrm rot="-5400000">
            <a:off x="8191965" y="641128"/>
            <a:ext cx="890560" cy="239371"/>
          </a:xfrm>
          <a:prstGeom prst="rect">
            <a:avLst/>
          </a:prstGeom>
          <a:noFill/>
          <a:ln>
            <a:noFill/>
          </a:ln>
        </p:spPr>
      </p:pic>
      <p:sp>
        <p:nvSpPr>
          <p:cNvPr id="106" name="Google Shape;106;p23"/>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07" name="Google Shape;107;p23"/>
          <p:cNvSpPr/>
          <p:nvPr/>
        </p:nvSpPr>
        <p:spPr>
          <a:xfrm>
            <a:off x="8693316" y="1276158"/>
            <a:ext cx="0" cy="3525642"/>
          </a:xfrm>
          <a:custGeom>
            <a:rect b="b" l="l" r="r" t="t"/>
            <a:pathLst>
              <a:path extrusionOk="0" h="5486400" w="120000">
                <a:moveTo>
                  <a:pt x="0" y="5486399"/>
                </a:moveTo>
                <a:lnTo>
                  <a:pt x="0" y="0"/>
                </a:lnTo>
              </a:path>
            </a:pathLst>
          </a:custGeom>
          <a:noFill/>
          <a:ln cap="flat" cmpd="sng" w="12700">
            <a:solidFill>
              <a:schemeClr val="accent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MAIRE">
  <p:cSld name="SOMMAIRE">
    <p:spTree>
      <p:nvGrpSpPr>
        <p:cNvPr id="108" name="Shape 108"/>
        <p:cNvGrpSpPr/>
        <p:nvPr/>
      </p:nvGrpSpPr>
      <p:grpSpPr>
        <a:xfrm>
          <a:off x="0" y="0"/>
          <a:ext cx="0" cy="0"/>
          <a:chOff x="0" y="0"/>
          <a:chExt cx="0" cy="0"/>
        </a:xfrm>
      </p:grpSpPr>
      <p:sp>
        <p:nvSpPr>
          <p:cNvPr id="109" name="Google Shape;109;p24"/>
          <p:cNvSpPr/>
          <p:nvPr/>
        </p:nvSpPr>
        <p:spPr>
          <a:xfrm>
            <a:off x="1172865" y="347089"/>
            <a:ext cx="7330404" cy="0"/>
          </a:xfrm>
          <a:custGeom>
            <a:rect b="b" l="l" r="r" t="t"/>
            <a:pathLst>
              <a:path extrusionOk="0" h="120000" w="8572500">
                <a:moveTo>
                  <a:pt x="0" y="0"/>
                </a:moveTo>
                <a:lnTo>
                  <a:pt x="8572500" y="0"/>
                </a:lnTo>
              </a:path>
            </a:pathLst>
          </a:custGeom>
          <a:noFill/>
          <a:ln cap="flat" cmpd="sng" w="12700">
            <a:solidFill>
              <a:srgbClr val="50C2C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110" name="Google Shape;110;p24"/>
          <p:cNvSpPr txBox="1"/>
          <p:nvPr/>
        </p:nvSpPr>
        <p:spPr>
          <a:xfrm>
            <a:off x="381633" y="277689"/>
            <a:ext cx="695031" cy="123817"/>
          </a:xfrm>
          <a:prstGeom prst="rect">
            <a:avLst/>
          </a:prstGeom>
          <a:noFill/>
          <a:ln>
            <a:noFill/>
          </a:ln>
        </p:spPr>
        <p:txBody>
          <a:bodyPr anchorCtr="0" anchor="t" bIns="0" lIns="0" spcFirstLastPara="1" rIns="0" wrap="square" tIns="8625">
            <a:spAutoFit/>
          </a:bodyPr>
          <a:lstStyle/>
          <a:p>
            <a:pPr indent="0" lvl="0" marL="8637" marR="0" rtl="0" algn="l">
              <a:lnSpc>
                <a:spcPct val="100000"/>
              </a:lnSpc>
              <a:spcBef>
                <a:spcPts val="0"/>
              </a:spcBef>
              <a:spcAft>
                <a:spcPts val="0"/>
              </a:spcAft>
              <a:buClr>
                <a:srgbClr val="000000"/>
              </a:buClr>
              <a:buSzPts val="748"/>
              <a:buFont typeface="Arial"/>
              <a:buNone/>
            </a:pPr>
            <a:r>
              <a:rPr b="1" i="0" lang="fr-FR" sz="748" u="none" cap="none" strike="noStrike">
                <a:solidFill>
                  <a:srgbClr val="50C2C0"/>
                </a:solidFill>
                <a:latin typeface="Arial"/>
                <a:ea typeface="Arial"/>
                <a:cs typeface="Arial"/>
                <a:sym typeface="Arial"/>
              </a:rPr>
              <a:t>Sommaire </a:t>
            </a:r>
            <a:endParaRPr b="0" i="0" sz="748" u="none" cap="none" strike="noStrike">
              <a:solidFill>
                <a:srgbClr val="000000"/>
              </a:solidFill>
              <a:latin typeface="Arial"/>
              <a:ea typeface="Arial"/>
              <a:cs typeface="Arial"/>
              <a:sym typeface="Arial"/>
            </a:endParaRPr>
          </a:p>
        </p:txBody>
      </p:sp>
      <p:grpSp>
        <p:nvGrpSpPr>
          <p:cNvPr id="111" name="Google Shape;111;p24"/>
          <p:cNvGrpSpPr/>
          <p:nvPr/>
        </p:nvGrpSpPr>
        <p:grpSpPr>
          <a:xfrm>
            <a:off x="8639441" y="466413"/>
            <a:ext cx="145062" cy="4353189"/>
            <a:chOff x="10103346" y="685800"/>
            <a:chExt cx="169642" cy="6400800"/>
          </a:xfrm>
        </p:grpSpPr>
        <p:sp>
          <p:nvSpPr>
            <p:cNvPr id="112" name="Google Shape;112;p24"/>
            <p:cNvSpPr/>
            <p:nvPr/>
          </p:nvSpPr>
          <p:spPr>
            <a:xfrm>
              <a:off x="10166350" y="685800"/>
              <a:ext cx="0" cy="4572000"/>
            </a:xfrm>
            <a:custGeom>
              <a:rect b="b" l="l" r="r" t="t"/>
              <a:pathLst>
                <a:path extrusionOk="0" h="5486400" w="120000">
                  <a:moveTo>
                    <a:pt x="0" y="5486399"/>
                  </a:moveTo>
                  <a:lnTo>
                    <a:pt x="0" y="0"/>
                  </a:lnTo>
                </a:path>
              </a:pathLst>
            </a:custGeom>
            <a:noFill/>
            <a:ln cap="flat" cmpd="sng" w="12700">
              <a:solidFill>
                <a:srgbClr val="50C2C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pic>
          <p:nvPicPr>
            <p:cNvPr id="113" name="Google Shape;113;p24"/>
            <p:cNvPicPr preferRelativeResize="0"/>
            <p:nvPr/>
          </p:nvPicPr>
          <p:blipFill rotWithShape="1">
            <a:blip r:embed="rId2">
              <a:alphaModFix/>
            </a:blip>
            <a:srcRect b="0" l="0" r="0" t="0"/>
            <a:stretch/>
          </p:blipFill>
          <p:spPr>
            <a:xfrm rot="-5400000">
              <a:off x="9791391" y="6605004"/>
              <a:ext cx="793551" cy="169642"/>
            </a:xfrm>
            <a:prstGeom prst="rect">
              <a:avLst/>
            </a:prstGeom>
            <a:noFill/>
            <a:ln>
              <a:noFill/>
            </a:ln>
          </p:spPr>
        </p:pic>
        <p:sp>
          <p:nvSpPr>
            <p:cNvPr id="114" name="Google Shape;114;p24"/>
            <p:cNvSpPr txBox="1"/>
            <p:nvPr/>
          </p:nvSpPr>
          <p:spPr>
            <a:xfrm rot="-5400000">
              <a:off x="9133504" y="5144954"/>
              <a:ext cx="2065691" cy="100630"/>
            </a:xfrm>
            <a:prstGeom prst="rect">
              <a:avLst/>
            </a:prstGeom>
            <a:solidFill>
              <a:schemeClr val="lt1"/>
            </a:solidFill>
            <a:ln>
              <a:noFill/>
            </a:ln>
          </p:spPr>
          <p:txBody>
            <a:bodyPr anchorCtr="0" anchor="t" bIns="0" lIns="0" spcFirstLastPara="1" rIns="0" wrap="square" tIns="12700">
              <a:spAutoFit/>
            </a:bodyPr>
            <a:lstStyle/>
            <a:p>
              <a:pPr indent="0" lvl="0" marL="8637" marR="0" rtl="0" algn="l">
                <a:lnSpc>
                  <a:spcPct val="100000"/>
                </a:lnSpc>
                <a:spcBef>
                  <a:spcPts val="0"/>
                </a:spcBef>
                <a:spcAft>
                  <a:spcPts val="0"/>
                </a:spcAft>
                <a:buClr>
                  <a:srgbClr val="000000"/>
                </a:buClr>
                <a:buSzPts val="476"/>
                <a:buFont typeface="Arial"/>
                <a:buNone/>
              </a:pPr>
              <a:r>
                <a:rPr b="0" i="0" lang="fr-FR" sz="476" u="none" cap="none" strike="noStrike">
                  <a:solidFill>
                    <a:srgbClr val="50C2C0"/>
                  </a:solidFill>
                  <a:latin typeface="Arial"/>
                  <a:ea typeface="Arial"/>
                  <a:cs typeface="Arial"/>
                  <a:sym typeface="Arial"/>
                </a:rPr>
                <a:t>Copyright © 2023 Tous droits réservés</a:t>
              </a:r>
              <a:endParaRPr b="0" i="0" sz="1400" u="none" cap="none" strike="noStrike">
                <a:solidFill>
                  <a:srgbClr val="000000"/>
                </a:solidFill>
                <a:latin typeface="Arial"/>
                <a:ea typeface="Arial"/>
                <a:cs typeface="Arial"/>
                <a:sym typeface="Arial"/>
              </a:endParaRPr>
            </a:p>
          </p:txBody>
        </p:sp>
      </p:grpSp>
      <p:sp>
        <p:nvSpPr>
          <p:cNvPr id="115" name="Google Shape;115;p24"/>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 Synthèse décisionnelle">
  <p:cSld name="TRANSITION - Synthèse décisionnelle">
    <p:spTree>
      <p:nvGrpSpPr>
        <p:cNvPr id="116" name="Shape 116"/>
        <p:cNvGrpSpPr/>
        <p:nvPr/>
      </p:nvGrpSpPr>
      <p:grpSpPr>
        <a:xfrm>
          <a:off x="0" y="0"/>
          <a:ext cx="0" cy="0"/>
          <a:chOff x="0" y="0"/>
          <a:chExt cx="0" cy="0"/>
        </a:xfrm>
      </p:grpSpPr>
      <p:grpSp>
        <p:nvGrpSpPr>
          <p:cNvPr id="117" name="Google Shape;117;p25"/>
          <p:cNvGrpSpPr/>
          <p:nvPr/>
        </p:nvGrpSpPr>
        <p:grpSpPr>
          <a:xfrm>
            <a:off x="8639440" y="466413"/>
            <a:ext cx="145061" cy="4353186"/>
            <a:chOff x="10103346" y="685800"/>
            <a:chExt cx="169641" cy="6400795"/>
          </a:xfrm>
        </p:grpSpPr>
        <p:sp>
          <p:nvSpPr>
            <p:cNvPr id="118" name="Google Shape;118;p25"/>
            <p:cNvSpPr/>
            <p:nvPr/>
          </p:nvSpPr>
          <p:spPr>
            <a:xfrm>
              <a:off x="10166350" y="685800"/>
              <a:ext cx="0" cy="5472000"/>
            </a:xfrm>
            <a:custGeom>
              <a:rect b="b" l="l" r="r" t="t"/>
              <a:pathLst>
                <a:path extrusionOk="0" h="5486400" w="120000">
                  <a:moveTo>
                    <a:pt x="0" y="5486399"/>
                  </a:moveTo>
                  <a:lnTo>
                    <a:pt x="0" y="0"/>
                  </a:lnTo>
                </a:path>
              </a:pathLst>
            </a:custGeom>
            <a:noFill/>
            <a:ln cap="flat" cmpd="sng" w="127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pic>
          <p:nvPicPr>
            <p:cNvPr id="119" name="Google Shape;119;p25"/>
            <p:cNvPicPr preferRelativeResize="0"/>
            <p:nvPr/>
          </p:nvPicPr>
          <p:blipFill rotWithShape="1">
            <a:blip r:embed="rId2">
              <a:alphaModFix/>
            </a:blip>
            <a:srcRect b="0" l="0" r="0" t="0"/>
            <a:stretch/>
          </p:blipFill>
          <p:spPr>
            <a:xfrm rot="-5400000">
              <a:off x="9791395" y="6605004"/>
              <a:ext cx="793542" cy="169641"/>
            </a:xfrm>
            <a:prstGeom prst="rect">
              <a:avLst/>
            </a:prstGeom>
            <a:noFill/>
            <a:ln>
              <a:noFill/>
            </a:ln>
          </p:spPr>
        </p:pic>
      </p:grpSp>
      <p:sp>
        <p:nvSpPr>
          <p:cNvPr id="120" name="Google Shape;120;p25"/>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_Synthèse décisionelle">
  <p:cSld name="Slides_Synthèse décisionelle">
    <p:spTree>
      <p:nvGrpSpPr>
        <p:cNvPr id="121" name="Shape 121"/>
        <p:cNvGrpSpPr/>
        <p:nvPr/>
      </p:nvGrpSpPr>
      <p:grpSpPr>
        <a:xfrm>
          <a:off x="0" y="0"/>
          <a:ext cx="0" cy="0"/>
          <a:chOff x="0" y="0"/>
          <a:chExt cx="0" cy="0"/>
        </a:xfrm>
      </p:grpSpPr>
      <p:sp>
        <p:nvSpPr>
          <p:cNvPr id="122" name="Google Shape;122;p26"/>
          <p:cNvSpPr txBox="1"/>
          <p:nvPr>
            <p:ph idx="1" type="body"/>
          </p:nvPr>
        </p:nvSpPr>
        <p:spPr>
          <a:xfrm>
            <a:off x="381453" y="466413"/>
            <a:ext cx="7904618" cy="55062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680"/>
              </a:spcBef>
              <a:spcAft>
                <a:spcPts val="0"/>
              </a:spcAft>
              <a:buClr>
                <a:srgbClr val="273D98"/>
              </a:buClr>
              <a:buSzPts val="1800"/>
              <a:buNone/>
              <a:defRPr/>
            </a:lvl1pPr>
            <a:lvl2pPr indent="-228600" lvl="1" marL="914400" algn="l">
              <a:lnSpc>
                <a:spcPct val="90000"/>
              </a:lnSpc>
              <a:spcBef>
                <a:spcPts val="340"/>
              </a:spcBef>
              <a:spcAft>
                <a:spcPts val="0"/>
              </a:spcAft>
              <a:buClr>
                <a:srgbClr val="3C53A4"/>
              </a:buClr>
              <a:buSzPts val="1800"/>
              <a:buNone/>
              <a:defRPr/>
            </a:lvl2pPr>
            <a:lvl3pPr indent="-228600" lvl="2" marL="1371600" algn="l">
              <a:lnSpc>
                <a:spcPct val="90000"/>
              </a:lnSpc>
              <a:spcBef>
                <a:spcPts val="340"/>
              </a:spcBef>
              <a:spcAft>
                <a:spcPts val="0"/>
              </a:spcAft>
              <a:buClr>
                <a:srgbClr val="F27D1B"/>
              </a:buClr>
              <a:buSzPts val="1800"/>
              <a:buNone/>
              <a:defRPr/>
            </a:lvl3pPr>
            <a:lvl4pPr indent="-228600" lvl="3" marL="1828800" algn="l">
              <a:lnSpc>
                <a:spcPct val="90000"/>
              </a:lnSpc>
              <a:spcBef>
                <a:spcPts val="340"/>
              </a:spcBef>
              <a:spcAft>
                <a:spcPts val="0"/>
              </a:spcAft>
              <a:buClr>
                <a:srgbClr val="4C4D4F"/>
              </a:buClr>
              <a:buSzPts val="816"/>
              <a:buNone/>
              <a:defRPr/>
            </a:lvl4pPr>
            <a:lvl5pPr indent="-228600" lvl="4" marL="2286000" algn="l">
              <a:lnSpc>
                <a:spcPct val="90000"/>
              </a:lnSpc>
              <a:spcBef>
                <a:spcPts val="340"/>
              </a:spcBef>
              <a:spcAft>
                <a:spcPts val="0"/>
              </a:spcAft>
              <a:buClr>
                <a:schemeClr val="dk1"/>
              </a:buClr>
              <a:buSzPts val="1800"/>
              <a:buNone/>
              <a:defRPr/>
            </a:lvl5pPr>
            <a:lvl6pPr indent="-342900" lvl="5" marL="2743200" algn="l">
              <a:lnSpc>
                <a:spcPct val="90000"/>
              </a:lnSpc>
              <a:spcBef>
                <a:spcPts val="340"/>
              </a:spcBef>
              <a:spcAft>
                <a:spcPts val="0"/>
              </a:spcAft>
              <a:buClr>
                <a:schemeClr val="dk1"/>
              </a:buClr>
              <a:buSzPts val="1800"/>
              <a:buChar char="•"/>
              <a:defRPr/>
            </a:lvl6pPr>
            <a:lvl7pPr indent="-342900" lvl="6" marL="3200400" algn="l">
              <a:lnSpc>
                <a:spcPct val="90000"/>
              </a:lnSpc>
              <a:spcBef>
                <a:spcPts val="340"/>
              </a:spcBef>
              <a:spcAft>
                <a:spcPts val="0"/>
              </a:spcAft>
              <a:buClr>
                <a:schemeClr val="dk1"/>
              </a:buClr>
              <a:buSzPts val="1800"/>
              <a:buChar char="•"/>
              <a:defRPr/>
            </a:lvl7pPr>
            <a:lvl8pPr indent="-342900" lvl="7" marL="3657600" algn="l">
              <a:lnSpc>
                <a:spcPct val="90000"/>
              </a:lnSpc>
              <a:spcBef>
                <a:spcPts val="340"/>
              </a:spcBef>
              <a:spcAft>
                <a:spcPts val="0"/>
              </a:spcAft>
              <a:buClr>
                <a:schemeClr val="dk1"/>
              </a:buClr>
              <a:buSzPts val="1800"/>
              <a:buChar char="•"/>
              <a:defRPr/>
            </a:lvl8pPr>
            <a:lvl9pPr indent="-342900" lvl="8" marL="4114800" algn="l">
              <a:lnSpc>
                <a:spcPct val="90000"/>
              </a:lnSpc>
              <a:spcBef>
                <a:spcPts val="340"/>
              </a:spcBef>
              <a:spcAft>
                <a:spcPts val="0"/>
              </a:spcAft>
              <a:buClr>
                <a:schemeClr val="dk1"/>
              </a:buClr>
              <a:buSzPts val="1800"/>
              <a:buChar char="•"/>
              <a:defRPr/>
            </a:lvl9pPr>
          </a:lstStyle>
          <a:p/>
        </p:txBody>
      </p:sp>
      <p:sp>
        <p:nvSpPr>
          <p:cNvPr id="123" name="Google Shape;123;p26"/>
          <p:cNvSpPr/>
          <p:nvPr/>
        </p:nvSpPr>
        <p:spPr>
          <a:xfrm>
            <a:off x="302389" y="466413"/>
            <a:ext cx="92916" cy="187660"/>
          </a:xfrm>
          <a:prstGeom prst="rect">
            <a:avLst/>
          </a:prstGeom>
          <a:solidFill>
            <a:schemeClr val="dk1">
              <a:alpha val="72549"/>
            </a:scheme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124" name="Google Shape;124;p26"/>
          <p:cNvSpPr/>
          <p:nvPr/>
        </p:nvSpPr>
        <p:spPr>
          <a:xfrm>
            <a:off x="1053406" y="347089"/>
            <a:ext cx="7449691" cy="0"/>
          </a:xfrm>
          <a:custGeom>
            <a:rect b="b" l="l" r="r" t="t"/>
            <a:pathLst>
              <a:path extrusionOk="0" h="120000" w="7543800">
                <a:moveTo>
                  <a:pt x="0" y="0"/>
                </a:moveTo>
                <a:lnTo>
                  <a:pt x="7543800" y="0"/>
                </a:lnTo>
              </a:path>
            </a:pathLst>
          </a:custGeom>
          <a:noFill/>
          <a:ln cap="flat" cmpd="sng" w="12700">
            <a:solidFill>
              <a:srgbClr val="273D9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125" name="Google Shape;125;p26"/>
          <p:cNvSpPr txBox="1"/>
          <p:nvPr/>
        </p:nvSpPr>
        <p:spPr>
          <a:xfrm>
            <a:off x="381634" y="225114"/>
            <a:ext cx="1649160" cy="176584"/>
          </a:xfrm>
          <a:prstGeom prst="rect">
            <a:avLst/>
          </a:prstGeom>
          <a:solidFill>
            <a:schemeClr val="lt1"/>
          </a:solidFill>
          <a:ln>
            <a:noFill/>
          </a:ln>
        </p:spPr>
        <p:txBody>
          <a:bodyPr anchorCtr="0" anchor="t" bIns="0" lIns="0" spcFirstLastPara="1" rIns="0" wrap="square" tIns="60875">
            <a:spAutoFit/>
          </a:bodyPr>
          <a:lstStyle/>
          <a:p>
            <a:pPr indent="0" lvl="0" marL="8637" marR="0" rtl="0" algn="l">
              <a:lnSpc>
                <a:spcPct val="100000"/>
              </a:lnSpc>
              <a:spcBef>
                <a:spcPts val="0"/>
              </a:spcBef>
              <a:spcAft>
                <a:spcPts val="0"/>
              </a:spcAft>
              <a:buClr>
                <a:srgbClr val="000000"/>
              </a:buClr>
              <a:buSzPts val="748"/>
              <a:buFont typeface="Arial"/>
              <a:buNone/>
            </a:pPr>
            <a:r>
              <a:rPr b="1" i="0" lang="fr-FR" sz="748" u="none" cap="none" strike="noStrike">
                <a:solidFill>
                  <a:srgbClr val="273D98"/>
                </a:solidFill>
                <a:latin typeface="Arial"/>
                <a:ea typeface="Arial"/>
                <a:cs typeface="Arial"/>
                <a:sym typeface="Arial"/>
              </a:rPr>
              <a:t>Synthèse décisionnelle </a:t>
            </a:r>
            <a:endParaRPr b="0" i="0" sz="748" u="none" cap="none" strike="noStrike">
              <a:solidFill>
                <a:srgbClr val="000000"/>
              </a:solidFill>
              <a:latin typeface="Arial"/>
              <a:ea typeface="Arial"/>
              <a:cs typeface="Arial"/>
              <a:sym typeface="Arial"/>
            </a:endParaRPr>
          </a:p>
        </p:txBody>
      </p:sp>
      <p:grpSp>
        <p:nvGrpSpPr>
          <p:cNvPr id="126" name="Google Shape;126;p26"/>
          <p:cNvGrpSpPr/>
          <p:nvPr/>
        </p:nvGrpSpPr>
        <p:grpSpPr>
          <a:xfrm>
            <a:off x="8639441" y="466413"/>
            <a:ext cx="145062" cy="4353188"/>
            <a:chOff x="10103345" y="685800"/>
            <a:chExt cx="169642" cy="6400798"/>
          </a:xfrm>
        </p:grpSpPr>
        <p:sp>
          <p:nvSpPr>
            <p:cNvPr id="127" name="Google Shape;127;p26"/>
            <p:cNvSpPr/>
            <p:nvPr/>
          </p:nvSpPr>
          <p:spPr>
            <a:xfrm>
              <a:off x="10166350" y="685800"/>
              <a:ext cx="0" cy="4572000"/>
            </a:xfrm>
            <a:custGeom>
              <a:rect b="b" l="l" r="r" t="t"/>
              <a:pathLst>
                <a:path extrusionOk="0" h="5486400" w="120000">
                  <a:moveTo>
                    <a:pt x="0" y="5486399"/>
                  </a:moveTo>
                  <a:lnTo>
                    <a:pt x="0" y="0"/>
                  </a:lnTo>
                </a:path>
              </a:pathLst>
            </a:custGeom>
            <a:noFill/>
            <a:ln cap="flat" cmpd="sng" w="127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pic>
          <p:nvPicPr>
            <p:cNvPr id="128" name="Google Shape;128;p26"/>
            <p:cNvPicPr preferRelativeResize="0"/>
            <p:nvPr/>
          </p:nvPicPr>
          <p:blipFill rotWithShape="1">
            <a:blip r:embed="rId2">
              <a:alphaModFix/>
            </a:blip>
            <a:srcRect b="0" l="0" r="0" t="0"/>
            <a:stretch/>
          </p:blipFill>
          <p:spPr>
            <a:xfrm rot="-5400000">
              <a:off x="9791393" y="6605004"/>
              <a:ext cx="793547" cy="169642"/>
            </a:xfrm>
            <a:prstGeom prst="rect">
              <a:avLst/>
            </a:prstGeom>
            <a:noFill/>
            <a:ln>
              <a:noFill/>
            </a:ln>
          </p:spPr>
        </p:pic>
        <p:sp>
          <p:nvSpPr>
            <p:cNvPr id="129" name="Google Shape;129;p26"/>
            <p:cNvSpPr txBox="1"/>
            <p:nvPr/>
          </p:nvSpPr>
          <p:spPr>
            <a:xfrm rot="-5400000">
              <a:off x="9133504" y="5144954"/>
              <a:ext cx="2065691" cy="100630"/>
            </a:xfrm>
            <a:prstGeom prst="rect">
              <a:avLst/>
            </a:prstGeom>
            <a:solidFill>
              <a:schemeClr val="lt1"/>
            </a:solidFill>
            <a:ln>
              <a:noFill/>
            </a:ln>
          </p:spPr>
          <p:txBody>
            <a:bodyPr anchorCtr="0" anchor="t" bIns="0" lIns="0" spcFirstLastPara="1" rIns="0" wrap="square" tIns="12700">
              <a:spAutoFit/>
            </a:bodyPr>
            <a:lstStyle/>
            <a:p>
              <a:pPr indent="0" lvl="0" marL="8637" marR="0" rtl="0" algn="l">
                <a:lnSpc>
                  <a:spcPct val="100000"/>
                </a:lnSpc>
                <a:spcBef>
                  <a:spcPts val="0"/>
                </a:spcBef>
                <a:spcAft>
                  <a:spcPts val="0"/>
                </a:spcAft>
                <a:buClr>
                  <a:srgbClr val="000000"/>
                </a:buClr>
                <a:buSzPts val="476"/>
                <a:buFont typeface="Arial"/>
                <a:buNone/>
              </a:pPr>
              <a:r>
                <a:rPr b="0" i="0" lang="fr-FR" sz="476" u="none" cap="none" strike="noStrike">
                  <a:solidFill>
                    <a:schemeClr val="dk1"/>
                  </a:solidFill>
                  <a:latin typeface="Arial"/>
                  <a:ea typeface="Arial"/>
                  <a:cs typeface="Arial"/>
                  <a:sym typeface="Arial"/>
                </a:rPr>
                <a:t>Copyright © 2023. Tous droits réservés</a:t>
              </a:r>
              <a:endParaRPr b="0" i="0" sz="1400" u="none" cap="none" strike="noStrike">
                <a:solidFill>
                  <a:srgbClr val="000000"/>
                </a:solidFill>
                <a:latin typeface="Arial"/>
                <a:ea typeface="Arial"/>
                <a:cs typeface="Arial"/>
                <a:sym typeface="Arial"/>
              </a:endParaRPr>
            </a:p>
          </p:txBody>
        </p:sp>
      </p:grpSp>
      <p:sp>
        <p:nvSpPr>
          <p:cNvPr id="130" name="Google Shape;130;p26"/>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 Objectifs et méthodologie" type="blank">
  <p:cSld name="BLANK">
    <p:spTree>
      <p:nvGrpSpPr>
        <p:cNvPr id="131" name="Shape 131"/>
        <p:cNvGrpSpPr/>
        <p:nvPr/>
      </p:nvGrpSpPr>
      <p:grpSpPr>
        <a:xfrm>
          <a:off x="0" y="0"/>
          <a:ext cx="0" cy="0"/>
          <a:chOff x="0" y="0"/>
          <a:chExt cx="0" cy="0"/>
        </a:xfrm>
      </p:grpSpPr>
      <p:sp>
        <p:nvSpPr>
          <p:cNvPr id="132" name="Google Shape;132;p27"/>
          <p:cNvSpPr txBox="1"/>
          <p:nvPr/>
        </p:nvSpPr>
        <p:spPr>
          <a:xfrm>
            <a:off x="2812703" y="2880894"/>
            <a:ext cx="5792973" cy="364524"/>
          </a:xfrm>
          <a:prstGeom prst="rect">
            <a:avLst/>
          </a:prstGeom>
          <a:noFill/>
          <a:ln>
            <a:noFill/>
          </a:ln>
        </p:spPr>
        <p:txBody>
          <a:bodyPr anchorCtr="0" anchor="t" bIns="0" lIns="0" spcFirstLastPara="1" rIns="0" wrap="square" tIns="8625">
            <a:spAutoFit/>
          </a:bodyPr>
          <a:lstStyle/>
          <a:p>
            <a:pPr indent="0" lvl="0" marL="8637" marR="0" rtl="0" algn="l">
              <a:lnSpc>
                <a:spcPct val="100000"/>
              </a:lnSpc>
              <a:spcBef>
                <a:spcPts val="0"/>
              </a:spcBef>
              <a:spcAft>
                <a:spcPts val="0"/>
              </a:spcAft>
              <a:buClr>
                <a:srgbClr val="000000"/>
              </a:buClr>
              <a:buSzPts val="2312"/>
              <a:buFont typeface="Arial"/>
              <a:buNone/>
            </a:pPr>
            <a:r>
              <a:rPr b="1" i="0" lang="fr-FR" sz="2312" u="none" cap="none" strike="noStrike">
                <a:solidFill>
                  <a:srgbClr val="F27D1B"/>
                </a:solidFill>
                <a:latin typeface="Arial"/>
                <a:ea typeface="Arial"/>
                <a:cs typeface="Arial"/>
                <a:sym typeface="Arial"/>
              </a:rPr>
              <a:t>Objectifs &amp; méthodologie </a:t>
            </a:r>
            <a:endParaRPr b="0" i="0" sz="2312" u="none" cap="none" strike="noStrike">
              <a:solidFill>
                <a:srgbClr val="F27D1B"/>
              </a:solidFill>
              <a:latin typeface="Arial"/>
              <a:ea typeface="Arial"/>
              <a:cs typeface="Arial"/>
              <a:sym typeface="Arial"/>
            </a:endParaRPr>
          </a:p>
        </p:txBody>
      </p:sp>
      <p:pic>
        <p:nvPicPr>
          <p:cNvPr id="133" name="Google Shape;133;p27"/>
          <p:cNvPicPr preferRelativeResize="0"/>
          <p:nvPr/>
        </p:nvPicPr>
        <p:blipFill rotWithShape="1">
          <a:blip r:embed="rId2">
            <a:alphaModFix/>
          </a:blip>
          <a:srcRect b="0" l="0" r="0" t="0"/>
          <a:stretch/>
        </p:blipFill>
        <p:spPr>
          <a:xfrm flipH="1">
            <a:off x="852522" y="466413"/>
            <a:ext cx="3268534" cy="2926116"/>
          </a:xfrm>
          <a:prstGeom prst="rect">
            <a:avLst/>
          </a:prstGeom>
          <a:noFill/>
          <a:ln>
            <a:noFill/>
          </a:ln>
        </p:spPr>
      </p:pic>
      <p:grpSp>
        <p:nvGrpSpPr>
          <p:cNvPr id="134" name="Google Shape;134;p27"/>
          <p:cNvGrpSpPr/>
          <p:nvPr/>
        </p:nvGrpSpPr>
        <p:grpSpPr>
          <a:xfrm>
            <a:off x="8643400" y="466413"/>
            <a:ext cx="137143" cy="4353188"/>
            <a:chOff x="10107976" y="685800"/>
            <a:chExt cx="160381" cy="6400798"/>
          </a:xfrm>
        </p:grpSpPr>
        <p:sp>
          <p:nvSpPr>
            <p:cNvPr id="135" name="Google Shape;135;p27"/>
            <p:cNvSpPr/>
            <p:nvPr/>
          </p:nvSpPr>
          <p:spPr>
            <a:xfrm>
              <a:off x="10166350" y="685800"/>
              <a:ext cx="0" cy="5472000"/>
            </a:xfrm>
            <a:custGeom>
              <a:rect b="b" l="l" r="r" t="t"/>
              <a:pathLst>
                <a:path extrusionOk="0" h="5486400" w="120000">
                  <a:moveTo>
                    <a:pt x="0" y="5486399"/>
                  </a:moveTo>
                  <a:lnTo>
                    <a:pt x="0" y="0"/>
                  </a:lnTo>
                </a:path>
              </a:pathLst>
            </a:custGeom>
            <a:noFill/>
            <a:ln cap="flat" cmpd="sng" w="12700">
              <a:solidFill>
                <a:schemeClr val="accent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pic>
          <p:nvPicPr>
            <p:cNvPr id="136" name="Google Shape;136;p27"/>
            <p:cNvPicPr preferRelativeResize="0"/>
            <p:nvPr/>
          </p:nvPicPr>
          <p:blipFill rotWithShape="1">
            <a:blip r:embed="rId3">
              <a:alphaModFix/>
            </a:blip>
            <a:srcRect b="0" l="0" r="0" t="0"/>
            <a:stretch/>
          </p:blipFill>
          <p:spPr>
            <a:xfrm rot="-5400000">
              <a:off x="9791393" y="6609634"/>
              <a:ext cx="793547" cy="160381"/>
            </a:xfrm>
            <a:prstGeom prst="rect">
              <a:avLst/>
            </a:prstGeom>
            <a:noFill/>
            <a:ln>
              <a:noFill/>
            </a:ln>
          </p:spPr>
        </p:pic>
      </p:grpSp>
      <p:sp>
        <p:nvSpPr>
          <p:cNvPr id="137" name="Google Shape;137;p27"/>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e de titre">
  <p:cSld name="1_Diapositive de titre">
    <p:spTree>
      <p:nvGrpSpPr>
        <p:cNvPr id="17" name="Shape 1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_Objectifs et méthodologie">
  <p:cSld name="Slides_Objectifs et méthodologie">
    <p:spTree>
      <p:nvGrpSpPr>
        <p:cNvPr id="138" name="Shape 138"/>
        <p:cNvGrpSpPr/>
        <p:nvPr/>
      </p:nvGrpSpPr>
      <p:grpSpPr>
        <a:xfrm>
          <a:off x="0" y="0"/>
          <a:ext cx="0" cy="0"/>
          <a:chOff x="0" y="0"/>
          <a:chExt cx="0" cy="0"/>
        </a:xfrm>
      </p:grpSpPr>
      <p:sp>
        <p:nvSpPr>
          <p:cNvPr id="139" name="Google Shape;139;p28"/>
          <p:cNvSpPr txBox="1"/>
          <p:nvPr>
            <p:ph idx="1" type="body"/>
          </p:nvPr>
        </p:nvSpPr>
        <p:spPr>
          <a:xfrm>
            <a:off x="381453" y="466413"/>
            <a:ext cx="7904618" cy="2396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680"/>
              </a:spcBef>
              <a:spcAft>
                <a:spcPts val="0"/>
              </a:spcAft>
              <a:buClr>
                <a:srgbClr val="273D98"/>
              </a:buClr>
              <a:buSzPts val="1800"/>
              <a:buNone/>
              <a:defRPr/>
            </a:lvl1pPr>
            <a:lvl2pPr indent="-228600" lvl="1" marL="914400" algn="l">
              <a:lnSpc>
                <a:spcPct val="90000"/>
              </a:lnSpc>
              <a:spcBef>
                <a:spcPts val="340"/>
              </a:spcBef>
              <a:spcAft>
                <a:spcPts val="0"/>
              </a:spcAft>
              <a:buClr>
                <a:srgbClr val="3C53A4"/>
              </a:buClr>
              <a:buSzPts val="1800"/>
              <a:buNone/>
              <a:defRPr/>
            </a:lvl2pPr>
            <a:lvl3pPr indent="-228600" lvl="2" marL="1371600" algn="l">
              <a:lnSpc>
                <a:spcPct val="90000"/>
              </a:lnSpc>
              <a:spcBef>
                <a:spcPts val="340"/>
              </a:spcBef>
              <a:spcAft>
                <a:spcPts val="0"/>
              </a:spcAft>
              <a:buClr>
                <a:srgbClr val="F27D1B"/>
              </a:buClr>
              <a:buSzPts val="1800"/>
              <a:buNone/>
              <a:defRPr/>
            </a:lvl3pPr>
            <a:lvl4pPr indent="-228600" lvl="3" marL="1828800" algn="l">
              <a:lnSpc>
                <a:spcPct val="90000"/>
              </a:lnSpc>
              <a:spcBef>
                <a:spcPts val="340"/>
              </a:spcBef>
              <a:spcAft>
                <a:spcPts val="0"/>
              </a:spcAft>
              <a:buClr>
                <a:srgbClr val="4C4D4F"/>
              </a:buClr>
              <a:buSzPts val="816"/>
              <a:buNone/>
              <a:defRPr/>
            </a:lvl4pPr>
            <a:lvl5pPr indent="-228600" lvl="4" marL="2286000" algn="l">
              <a:lnSpc>
                <a:spcPct val="90000"/>
              </a:lnSpc>
              <a:spcBef>
                <a:spcPts val="340"/>
              </a:spcBef>
              <a:spcAft>
                <a:spcPts val="0"/>
              </a:spcAft>
              <a:buClr>
                <a:schemeClr val="dk1"/>
              </a:buClr>
              <a:buSzPts val="1800"/>
              <a:buNone/>
              <a:defRPr/>
            </a:lvl5pPr>
            <a:lvl6pPr indent="-342900" lvl="5" marL="2743200" algn="l">
              <a:lnSpc>
                <a:spcPct val="90000"/>
              </a:lnSpc>
              <a:spcBef>
                <a:spcPts val="340"/>
              </a:spcBef>
              <a:spcAft>
                <a:spcPts val="0"/>
              </a:spcAft>
              <a:buClr>
                <a:schemeClr val="dk1"/>
              </a:buClr>
              <a:buSzPts val="1800"/>
              <a:buChar char="•"/>
              <a:defRPr/>
            </a:lvl6pPr>
            <a:lvl7pPr indent="-342900" lvl="6" marL="3200400" algn="l">
              <a:lnSpc>
                <a:spcPct val="90000"/>
              </a:lnSpc>
              <a:spcBef>
                <a:spcPts val="340"/>
              </a:spcBef>
              <a:spcAft>
                <a:spcPts val="0"/>
              </a:spcAft>
              <a:buClr>
                <a:schemeClr val="dk1"/>
              </a:buClr>
              <a:buSzPts val="1800"/>
              <a:buChar char="•"/>
              <a:defRPr/>
            </a:lvl7pPr>
            <a:lvl8pPr indent="-342900" lvl="7" marL="3657600" algn="l">
              <a:lnSpc>
                <a:spcPct val="90000"/>
              </a:lnSpc>
              <a:spcBef>
                <a:spcPts val="340"/>
              </a:spcBef>
              <a:spcAft>
                <a:spcPts val="0"/>
              </a:spcAft>
              <a:buClr>
                <a:schemeClr val="dk1"/>
              </a:buClr>
              <a:buSzPts val="1800"/>
              <a:buChar char="•"/>
              <a:defRPr/>
            </a:lvl8pPr>
            <a:lvl9pPr indent="-342900" lvl="8" marL="4114800" algn="l">
              <a:lnSpc>
                <a:spcPct val="90000"/>
              </a:lnSpc>
              <a:spcBef>
                <a:spcPts val="340"/>
              </a:spcBef>
              <a:spcAft>
                <a:spcPts val="0"/>
              </a:spcAft>
              <a:buClr>
                <a:schemeClr val="dk1"/>
              </a:buClr>
              <a:buSzPts val="1800"/>
              <a:buChar char="•"/>
              <a:defRPr/>
            </a:lvl9pPr>
          </a:lstStyle>
          <a:p/>
        </p:txBody>
      </p:sp>
      <p:sp>
        <p:nvSpPr>
          <p:cNvPr id="140" name="Google Shape;140;p28"/>
          <p:cNvSpPr/>
          <p:nvPr/>
        </p:nvSpPr>
        <p:spPr>
          <a:xfrm>
            <a:off x="302389" y="466413"/>
            <a:ext cx="92916" cy="187660"/>
          </a:xfrm>
          <a:prstGeom prst="rect">
            <a:avLst/>
          </a:prstGeom>
          <a:solidFill>
            <a:schemeClr val="accent3">
              <a:alpha val="72549"/>
            </a:scheme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52"/>
              <a:buFont typeface="Arial"/>
              <a:buNone/>
            </a:pPr>
            <a:r>
              <a:t/>
            </a:r>
            <a:endParaRPr b="0" i="0" sz="952" u="none" cap="none" strike="noStrike">
              <a:solidFill>
                <a:schemeClr val="accent3"/>
              </a:solidFill>
              <a:latin typeface="Arial"/>
              <a:ea typeface="Arial"/>
              <a:cs typeface="Arial"/>
              <a:sym typeface="Arial"/>
            </a:endParaRPr>
          </a:p>
        </p:txBody>
      </p:sp>
      <p:sp>
        <p:nvSpPr>
          <p:cNvPr id="141" name="Google Shape;141;p28"/>
          <p:cNvSpPr txBox="1"/>
          <p:nvPr>
            <p:ph idx="2" type="body"/>
          </p:nvPr>
        </p:nvSpPr>
        <p:spPr>
          <a:xfrm>
            <a:off x="381453" y="809745"/>
            <a:ext cx="3734433" cy="388677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680"/>
              </a:spcBef>
              <a:spcAft>
                <a:spcPts val="0"/>
              </a:spcAft>
              <a:buClr>
                <a:srgbClr val="273D98"/>
              </a:buClr>
              <a:buSzPts val="1800"/>
              <a:buNone/>
              <a:defRPr/>
            </a:lvl1pPr>
            <a:lvl2pPr indent="-228600" lvl="1" marL="914400" algn="l">
              <a:lnSpc>
                <a:spcPct val="90000"/>
              </a:lnSpc>
              <a:spcBef>
                <a:spcPts val="340"/>
              </a:spcBef>
              <a:spcAft>
                <a:spcPts val="0"/>
              </a:spcAft>
              <a:buClr>
                <a:srgbClr val="3C53A4"/>
              </a:buClr>
              <a:buSzPts val="1800"/>
              <a:buNone/>
              <a:defRPr/>
            </a:lvl2pPr>
            <a:lvl3pPr indent="-228600" lvl="2" marL="1371600" algn="l">
              <a:lnSpc>
                <a:spcPct val="90000"/>
              </a:lnSpc>
              <a:spcBef>
                <a:spcPts val="340"/>
              </a:spcBef>
              <a:spcAft>
                <a:spcPts val="0"/>
              </a:spcAft>
              <a:buClr>
                <a:srgbClr val="F27D1B"/>
              </a:buClr>
              <a:buSzPts val="680"/>
              <a:buNone/>
              <a:defRPr>
                <a:solidFill>
                  <a:srgbClr val="F27D1B"/>
                </a:solidFill>
              </a:defRPr>
            </a:lvl3pPr>
            <a:lvl4pPr indent="-228600" lvl="3" marL="1828800" algn="l">
              <a:lnSpc>
                <a:spcPct val="90000"/>
              </a:lnSpc>
              <a:spcBef>
                <a:spcPts val="340"/>
              </a:spcBef>
              <a:spcAft>
                <a:spcPts val="0"/>
              </a:spcAft>
              <a:buClr>
                <a:srgbClr val="4C4D4F"/>
              </a:buClr>
              <a:buSzPts val="1800"/>
              <a:buNone/>
              <a:defRPr/>
            </a:lvl4pPr>
            <a:lvl5pPr indent="-228600" lvl="4" marL="2286000" algn="l">
              <a:lnSpc>
                <a:spcPct val="90000"/>
              </a:lnSpc>
              <a:spcBef>
                <a:spcPts val="340"/>
              </a:spcBef>
              <a:spcAft>
                <a:spcPts val="0"/>
              </a:spcAft>
              <a:buClr>
                <a:schemeClr val="dk1"/>
              </a:buClr>
              <a:buSzPts val="1800"/>
              <a:buNone/>
              <a:defRPr/>
            </a:lvl5pPr>
            <a:lvl6pPr indent="-342900" lvl="5" marL="2743200" algn="l">
              <a:lnSpc>
                <a:spcPct val="90000"/>
              </a:lnSpc>
              <a:spcBef>
                <a:spcPts val="340"/>
              </a:spcBef>
              <a:spcAft>
                <a:spcPts val="0"/>
              </a:spcAft>
              <a:buClr>
                <a:schemeClr val="dk1"/>
              </a:buClr>
              <a:buSzPts val="1800"/>
              <a:buChar char="•"/>
              <a:defRPr/>
            </a:lvl6pPr>
            <a:lvl7pPr indent="-342900" lvl="6" marL="3200400" algn="l">
              <a:lnSpc>
                <a:spcPct val="90000"/>
              </a:lnSpc>
              <a:spcBef>
                <a:spcPts val="340"/>
              </a:spcBef>
              <a:spcAft>
                <a:spcPts val="0"/>
              </a:spcAft>
              <a:buClr>
                <a:schemeClr val="dk1"/>
              </a:buClr>
              <a:buSzPts val="1800"/>
              <a:buChar char="•"/>
              <a:defRPr/>
            </a:lvl7pPr>
            <a:lvl8pPr indent="-342900" lvl="7" marL="3657600" algn="l">
              <a:lnSpc>
                <a:spcPct val="90000"/>
              </a:lnSpc>
              <a:spcBef>
                <a:spcPts val="340"/>
              </a:spcBef>
              <a:spcAft>
                <a:spcPts val="0"/>
              </a:spcAft>
              <a:buClr>
                <a:schemeClr val="dk1"/>
              </a:buClr>
              <a:buSzPts val="1800"/>
              <a:buChar char="•"/>
              <a:defRPr/>
            </a:lvl8pPr>
            <a:lvl9pPr indent="-342900" lvl="8" marL="4114800" algn="l">
              <a:lnSpc>
                <a:spcPct val="90000"/>
              </a:lnSpc>
              <a:spcBef>
                <a:spcPts val="340"/>
              </a:spcBef>
              <a:spcAft>
                <a:spcPts val="0"/>
              </a:spcAft>
              <a:buClr>
                <a:schemeClr val="dk1"/>
              </a:buClr>
              <a:buSzPts val="1800"/>
              <a:buChar char="•"/>
              <a:defRPr/>
            </a:lvl9pPr>
          </a:lstStyle>
          <a:p/>
        </p:txBody>
      </p:sp>
      <p:sp>
        <p:nvSpPr>
          <p:cNvPr id="142" name="Google Shape;142;p28"/>
          <p:cNvSpPr txBox="1"/>
          <p:nvPr>
            <p:ph idx="3" type="body"/>
          </p:nvPr>
        </p:nvSpPr>
        <p:spPr>
          <a:xfrm>
            <a:off x="4551638" y="809745"/>
            <a:ext cx="3734433" cy="388677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680"/>
              </a:spcBef>
              <a:spcAft>
                <a:spcPts val="0"/>
              </a:spcAft>
              <a:buClr>
                <a:srgbClr val="273D98"/>
              </a:buClr>
              <a:buSzPts val="1800"/>
              <a:buNone/>
              <a:defRPr/>
            </a:lvl1pPr>
            <a:lvl2pPr indent="-228600" lvl="1" marL="914400" algn="l">
              <a:lnSpc>
                <a:spcPct val="90000"/>
              </a:lnSpc>
              <a:spcBef>
                <a:spcPts val="340"/>
              </a:spcBef>
              <a:spcAft>
                <a:spcPts val="0"/>
              </a:spcAft>
              <a:buClr>
                <a:srgbClr val="3C53A4"/>
              </a:buClr>
              <a:buSzPts val="1800"/>
              <a:buNone/>
              <a:defRPr/>
            </a:lvl2pPr>
            <a:lvl3pPr indent="-228600" lvl="2" marL="1371600" algn="l">
              <a:lnSpc>
                <a:spcPct val="90000"/>
              </a:lnSpc>
              <a:spcBef>
                <a:spcPts val="340"/>
              </a:spcBef>
              <a:spcAft>
                <a:spcPts val="0"/>
              </a:spcAft>
              <a:buClr>
                <a:srgbClr val="F27D1B"/>
              </a:buClr>
              <a:buSzPts val="680"/>
              <a:buNone/>
              <a:defRPr>
                <a:solidFill>
                  <a:srgbClr val="F27D1B"/>
                </a:solidFill>
              </a:defRPr>
            </a:lvl3pPr>
            <a:lvl4pPr indent="-228600" lvl="3" marL="1828800" algn="l">
              <a:lnSpc>
                <a:spcPct val="90000"/>
              </a:lnSpc>
              <a:spcBef>
                <a:spcPts val="340"/>
              </a:spcBef>
              <a:spcAft>
                <a:spcPts val="0"/>
              </a:spcAft>
              <a:buClr>
                <a:srgbClr val="4C4D4F"/>
              </a:buClr>
              <a:buSzPts val="1800"/>
              <a:buNone/>
              <a:defRPr/>
            </a:lvl4pPr>
            <a:lvl5pPr indent="-228600" lvl="4" marL="2286000" algn="l">
              <a:lnSpc>
                <a:spcPct val="90000"/>
              </a:lnSpc>
              <a:spcBef>
                <a:spcPts val="340"/>
              </a:spcBef>
              <a:spcAft>
                <a:spcPts val="0"/>
              </a:spcAft>
              <a:buClr>
                <a:schemeClr val="dk1"/>
              </a:buClr>
              <a:buSzPts val="1800"/>
              <a:buNone/>
              <a:defRPr/>
            </a:lvl5pPr>
            <a:lvl6pPr indent="-342900" lvl="5" marL="2743200" algn="l">
              <a:lnSpc>
                <a:spcPct val="90000"/>
              </a:lnSpc>
              <a:spcBef>
                <a:spcPts val="340"/>
              </a:spcBef>
              <a:spcAft>
                <a:spcPts val="0"/>
              </a:spcAft>
              <a:buClr>
                <a:schemeClr val="dk1"/>
              </a:buClr>
              <a:buSzPts val="1800"/>
              <a:buChar char="•"/>
              <a:defRPr/>
            </a:lvl6pPr>
            <a:lvl7pPr indent="-342900" lvl="6" marL="3200400" algn="l">
              <a:lnSpc>
                <a:spcPct val="90000"/>
              </a:lnSpc>
              <a:spcBef>
                <a:spcPts val="340"/>
              </a:spcBef>
              <a:spcAft>
                <a:spcPts val="0"/>
              </a:spcAft>
              <a:buClr>
                <a:schemeClr val="dk1"/>
              </a:buClr>
              <a:buSzPts val="1800"/>
              <a:buChar char="•"/>
              <a:defRPr/>
            </a:lvl7pPr>
            <a:lvl8pPr indent="-342900" lvl="7" marL="3657600" algn="l">
              <a:lnSpc>
                <a:spcPct val="90000"/>
              </a:lnSpc>
              <a:spcBef>
                <a:spcPts val="340"/>
              </a:spcBef>
              <a:spcAft>
                <a:spcPts val="0"/>
              </a:spcAft>
              <a:buClr>
                <a:schemeClr val="dk1"/>
              </a:buClr>
              <a:buSzPts val="1800"/>
              <a:buChar char="•"/>
              <a:defRPr/>
            </a:lvl8pPr>
            <a:lvl9pPr indent="-342900" lvl="8" marL="4114800" algn="l">
              <a:lnSpc>
                <a:spcPct val="90000"/>
              </a:lnSpc>
              <a:spcBef>
                <a:spcPts val="340"/>
              </a:spcBef>
              <a:spcAft>
                <a:spcPts val="0"/>
              </a:spcAft>
              <a:buClr>
                <a:schemeClr val="dk1"/>
              </a:buClr>
              <a:buSzPts val="1800"/>
              <a:buChar char="•"/>
              <a:defRPr/>
            </a:lvl9pPr>
          </a:lstStyle>
          <a:p/>
        </p:txBody>
      </p:sp>
      <p:sp>
        <p:nvSpPr>
          <p:cNvPr id="143" name="Google Shape;143;p28"/>
          <p:cNvSpPr/>
          <p:nvPr/>
        </p:nvSpPr>
        <p:spPr>
          <a:xfrm>
            <a:off x="1053406" y="347089"/>
            <a:ext cx="7449691" cy="0"/>
          </a:xfrm>
          <a:custGeom>
            <a:rect b="b" l="l" r="r" t="t"/>
            <a:pathLst>
              <a:path extrusionOk="0" h="120000" w="7543800">
                <a:moveTo>
                  <a:pt x="0" y="0"/>
                </a:moveTo>
                <a:lnTo>
                  <a:pt x="7543800" y="0"/>
                </a:lnTo>
              </a:path>
            </a:pathLst>
          </a:custGeom>
          <a:noFill/>
          <a:ln cap="flat" cmpd="sng" w="12700">
            <a:solidFill>
              <a:schemeClr val="accent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144" name="Google Shape;144;p28"/>
          <p:cNvSpPr txBox="1"/>
          <p:nvPr/>
        </p:nvSpPr>
        <p:spPr>
          <a:xfrm>
            <a:off x="381634" y="225114"/>
            <a:ext cx="1779478" cy="176584"/>
          </a:xfrm>
          <a:prstGeom prst="rect">
            <a:avLst/>
          </a:prstGeom>
          <a:solidFill>
            <a:schemeClr val="lt1"/>
          </a:solidFill>
          <a:ln>
            <a:noFill/>
          </a:ln>
        </p:spPr>
        <p:txBody>
          <a:bodyPr anchorCtr="0" anchor="t" bIns="0" lIns="0" spcFirstLastPara="1" rIns="0" wrap="square" tIns="60875">
            <a:spAutoFit/>
          </a:bodyPr>
          <a:lstStyle/>
          <a:p>
            <a:pPr indent="0" lvl="0" marL="8637" marR="0" rtl="0" algn="l">
              <a:lnSpc>
                <a:spcPct val="100000"/>
              </a:lnSpc>
              <a:spcBef>
                <a:spcPts val="0"/>
              </a:spcBef>
              <a:spcAft>
                <a:spcPts val="0"/>
              </a:spcAft>
              <a:buClr>
                <a:srgbClr val="000000"/>
              </a:buClr>
              <a:buSzPts val="748"/>
              <a:buFont typeface="Arial"/>
              <a:buNone/>
            </a:pPr>
            <a:r>
              <a:rPr b="1" i="0" lang="fr-FR" sz="748" u="none" cap="none" strike="noStrike">
                <a:solidFill>
                  <a:srgbClr val="F27D1B"/>
                </a:solidFill>
                <a:latin typeface="Arial"/>
                <a:ea typeface="Arial"/>
                <a:cs typeface="Arial"/>
                <a:sym typeface="Arial"/>
              </a:rPr>
              <a:t>Objectifs &amp; méthodologie</a:t>
            </a:r>
            <a:endParaRPr b="0" i="0" sz="748" u="none" cap="none" strike="noStrike">
              <a:solidFill>
                <a:srgbClr val="F27D1B"/>
              </a:solidFill>
              <a:latin typeface="Arial"/>
              <a:ea typeface="Arial"/>
              <a:cs typeface="Arial"/>
              <a:sym typeface="Arial"/>
            </a:endParaRPr>
          </a:p>
        </p:txBody>
      </p:sp>
      <p:grpSp>
        <p:nvGrpSpPr>
          <p:cNvPr id="145" name="Google Shape;145;p28"/>
          <p:cNvGrpSpPr/>
          <p:nvPr/>
        </p:nvGrpSpPr>
        <p:grpSpPr>
          <a:xfrm>
            <a:off x="8639441" y="466413"/>
            <a:ext cx="145061" cy="4353188"/>
            <a:chOff x="10103346" y="685800"/>
            <a:chExt cx="169641" cy="6400798"/>
          </a:xfrm>
        </p:grpSpPr>
        <p:sp>
          <p:nvSpPr>
            <p:cNvPr id="146" name="Google Shape;146;p28"/>
            <p:cNvSpPr/>
            <p:nvPr/>
          </p:nvSpPr>
          <p:spPr>
            <a:xfrm>
              <a:off x="10166350" y="685800"/>
              <a:ext cx="0" cy="4572000"/>
            </a:xfrm>
            <a:custGeom>
              <a:rect b="b" l="l" r="r" t="t"/>
              <a:pathLst>
                <a:path extrusionOk="0" h="5486400" w="120000">
                  <a:moveTo>
                    <a:pt x="0" y="5486399"/>
                  </a:moveTo>
                  <a:lnTo>
                    <a:pt x="0" y="0"/>
                  </a:lnTo>
                </a:path>
              </a:pathLst>
            </a:custGeom>
            <a:noFill/>
            <a:ln cap="flat" cmpd="sng" w="12700">
              <a:solidFill>
                <a:schemeClr val="accent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pic>
          <p:nvPicPr>
            <p:cNvPr id="147" name="Google Shape;147;p28"/>
            <p:cNvPicPr preferRelativeResize="0"/>
            <p:nvPr/>
          </p:nvPicPr>
          <p:blipFill rotWithShape="1">
            <a:blip r:embed="rId2">
              <a:alphaModFix/>
            </a:blip>
            <a:srcRect b="0" l="0" r="0" t="0"/>
            <a:stretch/>
          </p:blipFill>
          <p:spPr>
            <a:xfrm rot="-5400000">
              <a:off x="9791393" y="6605004"/>
              <a:ext cx="793547" cy="169641"/>
            </a:xfrm>
            <a:prstGeom prst="rect">
              <a:avLst/>
            </a:prstGeom>
            <a:noFill/>
            <a:ln>
              <a:noFill/>
            </a:ln>
          </p:spPr>
        </p:pic>
        <p:sp>
          <p:nvSpPr>
            <p:cNvPr id="148" name="Google Shape;148;p28"/>
            <p:cNvSpPr txBox="1"/>
            <p:nvPr/>
          </p:nvSpPr>
          <p:spPr>
            <a:xfrm rot="-5400000">
              <a:off x="9133505" y="5144954"/>
              <a:ext cx="2065691" cy="100630"/>
            </a:xfrm>
            <a:prstGeom prst="rect">
              <a:avLst/>
            </a:prstGeom>
            <a:solidFill>
              <a:schemeClr val="lt1"/>
            </a:solidFill>
            <a:ln>
              <a:noFill/>
            </a:ln>
          </p:spPr>
          <p:txBody>
            <a:bodyPr anchorCtr="0" anchor="t" bIns="0" lIns="0" spcFirstLastPara="1" rIns="0" wrap="square" tIns="12700">
              <a:spAutoFit/>
            </a:bodyPr>
            <a:lstStyle/>
            <a:p>
              <a:pPr indent="0" lvl="0" marL="8637" marR="0" rtl="0" algn="l">
                <a:lnSpc>
                  <a:spcPct val="100000"/>
                </a:lnSpc>
                <a:spcBef>
                  <a:spcPts val="0"/>
                </a:spcBef>
                <a:spcAft>
                  <a:spcPts val="0"/>
                </a:spcAft>
                <a:buClr>
                  <a:srgbClr val="000000"/>
                </a:buClr>
                <a:buSzPts val="476"/>
                <a:buFont typeface="Arial"/>
                <a:buNone/>
              </a:pPr>
              <a:r>
                <a:rPr b="0" i="0" lang="fr-FR" sz="476" u="none" cap="none" strike="noStrike">
                  <a:solidFill>
                    <a:schemeClr val="accent3"/>
                  </a:solidFill>
                  <a:latin typeface="Arial"/>
                  <a:ea typeface="Arial"/>
                  <a:cs typeface="Arial"/>
                  <a:sym typeface="Arial"/>
                </a:rPr>
                <a:t>Copyright © 2023. Tous droits réservés</a:t>
              </a:r>
              <a:endParaRPr b="0" i="0" sz="1400" u="none" cap="none" strike="noStrike">
                <a:solidFill>
                  <a:srgbClr val="000000"/>
                </a:solidFill>
                <a:latin typeface="Arial"/>
                <a:ea typeface="Arial"/>
                <a:cs typeface="Arial"/>
                <a:sym typeface="Arial"/>
              </a:endParaRPr>
            </a:p>
          </p:txBody>
        </p:sp>
      </p:grpSp>
      <p:sp>
        <p:nvSpPr>
          <p:cNvPr id="149" name="Google Shape;149;p28"/>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 PARTIES">
  <p:cSld name="TRANSITION - PARTIES">
    <p:spTree>
      <p:nvGrpSpPr>
        <p:cNvPr id="150" name="Shape 150"/>
        <p:cNvGrpSpPr/>
        <p:nvPr/>
      </p:nvGrpSpPr>
      <p:grpSpPr>
        <a:xfrm>
          <a:off x="0" y="0"/>
          <a:ext cx="0" cy="0"/>
          <a:chOff x="0" y="0"/>
          <a:chExt cx="0" cy="0"/>
        </a:xfrm>
      </p:grpSpPr>
      <p:grpSp>
        <p:nvGrpSpPr>
          <p:cNvPr id="151" name="Google Shape;151;p29"/>
          <p:cNvGrpSpPr/>
          <p:nvPr/>
        </p:nvGrpSpPr>
        <p:grpSpPr>
          <a:xfrm>
            <a:off x="8639440" y="466413"/>
            <a:ext cx="145061" cy="4353186"/>
            <a:chOff x="10103346" y="685800"/>
            <a:chExt cx="169641" cy="6400795"/>
          </a:xfrm>
        </p:grpSpPr>
        <p:sp>
          <p:nvSpPr>
            <p:cNvPr id="152" name="Google Shape;152;p29"/>
            <p:cNvSpPr/>
            <p:nvPr/>
          </p:nvSpPr>
          <p:spPr>
            <a:xfrm>
              <a:off x="10166350" y="685800"/>
              <a:ext cx="0" cy="5472000"/>
            </a:xfrm>
            <a:custGeom>
              <a:rect b="b" l="l" r="r" t="t"/>
              <a:pathLst>
                <a:path extrusionOk="0" h="5486400" w="120000">
                  <a:moveTo>
                    <a:pt x="0" y="5486399"/>
                  </a:moveTo>
                  <a:lnTo>
                    <a:pt x="0" y="0"/>
                  </a:lnTo>
                </a:path>
              </a:pathLst>
            </a:custGeom>
            <a:noFill/>
            <a:ln cap="flat" cmpd="sng" w="1270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pic>
          <p:nvPicPr>
            <p:cNvPr id="153" name="Google Shape;153;p29"/>
            <p:cNvPicPr preferRelativeResize="0"/>
            <p:nvPr/>
          </p:nvPicPr>
          <p:blipFill rotWithShape="1">
            <a:blip r:embed="rId2">
              <a:alphaModFix/>
            </a:blip>
            <a:srcRect b="0" l="0" r="0" t="0"/>
            <a:stretch/>
          </p:blipFill>
          <p:spPr>
            <a:xfrm rot="-5400000">
              <a:off x="9791395" y="6605004"/>
              <a:ext cx="793542" cy="169641"/>
            </a:xfrm>
            <a:prstGeom prst="rect">
              <a:avLst/>
            </a:prstGeom>
            <a:noFill/>
            <a:ln>
              <a:noFill/>
            </a:ln>
          </p:spPr>
        </p:pic>
      </p:grpSp>
      <p:sp>
        <p:nvSpPr>
          <p:cNvPr id="154" name="Google Shape;154;p29"/>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 PARTIES 2">
  <p:cSld name="TRANSITION - PARTIES 2">
    <p:spTree>
      <p:nvGrpSpPr>
        <p:cNvPr id="155" name="Shape 155"/>
        <p:cNvGrpSpPr/>
        <p:nvPr/>
      </p:nvGrpSpPr>
      <p:grpSpPr>
        <a:xfrm>
          <a:off x="0" y="0"/>
          <a:ext cx="0" cy="0"/>
          <a:chOff x="0" y="0"/>
          <a:chExt cx="0" cy="0"/>
        </a:xfrm>
      </p:grpSpPr>
      <p:grpSp>
        <p:nvGrpSpPr>
          <p:cNvPr id="156" name="Google Shape;156;p30"/>
          <p:cNvGrpSpPr/>
          <p:nvPr/>
        </p:nvGrpSpPr>
        <p:grpSpPr>
          <a:xfrm>
            <a:off x="8639440" y="466413"/>
            <a:ext cx="145061" cy="4353186"/>
            <a:chOff x="10103346" y="685800"/>
            <a:chExt cx="169641" cy="6400795"/>
          </a:xfrm>
        </p:grpSpPr>
        <p:sp>
          <p:nvSpPr>
            <p:cNvPr id="157" name="Google Shape;157;p30"/>
            <p:cNvSpPr/>
            <p:nvPr/>
          </p:nvSpPr>
          <p:spPr>
            <a:xfrm>
              <a:off x="10166350" y="685800"/>
              <a:ext cx="0" cy="5472000"/>
            </a:xfrm>
            <a:custGeom>
              <a:rect b="b" l="l" r="r" t="t"/>
              <a:pathLst>
                <a:path extrusionOk="0" h="5486400" w="120000">
                  <a:moveTo>
                    <a:pt x="0" y="5486399"/>
                  </a:moveTo>
                  <a:lnTo>
                    <a:pt x="0" y="0"/>
                  </a:lnTo>
                </a:path>
              </a:pathLst>
            </a:custGeom>
            <a:noFill/>
            <a:ln cap="flat" cmpd="sng" w="1270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pic>
          <p:nvPicPr>
            <p:cNvPr id="158" name="Google Shape;158;p30"/>
            <p:cNvPicPr preferRelativeResize="0"/>
            <p:nvPr/>
          </p:nvPicPr>
          <p:blipFill rotWithShape="1">
            <a:blip r:embed="rId2">
              <a:alphaModFix/>
            </a:blip>
            <a:srcRect b="0" l="0" r="0" t="0"/>
            <a:stretch/>
          </p:blipFill>
          <p:spPr>
            <a:xfrm rot="-5400000">
              <a:off x="9791395" y="6605004"/>
              <a:ext cx="793542" cy="169641"/>
            </a:xfrm>
            <a:prstGeom prst="rect">
              <a:avLst/>
            </a:prstGeom>
            <a:noFill/>
            <a:ln>
              <a:noFill/>
            </a:ln>
          </p:spPr>
        </p:pic>
      </p:grpSp>
      <p:sp>
        <p:nvSpPr>
          <p:cNvPr id="159" name="Google Shape;159;p30"/>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_Parties">
  <p:cSld name="Slides_Parties">
    <p:spTree>
      <p:nvGrpSpPr>
        <p:cNvPr id="160" name="Shape 160"/>
        <p:cNvGrpSpPr/>
        <p:nvPr/>
      </p:nvGrpSpPr>
      <p:grpSpPr>
        <a:xfrm>
          <a:off x="0" y="0"/>
          <a:ext cx="0" cy="0"/>
          <a:chOff x="0" y="0"/>
          <a:chExt cx="0" cy="0"/>
        </a:xfrm>
      </p:grpSpPr>
      <p:sp>
        <p:nvSpPr>
          <p:cNvPr id="161" name="Google Shape;161;p31"/>
          <p:cNvSpPr/>
          <p:nvPr/>
        </p:nvSpPr>
        <p:spPr>
          <a:xfrm>
            <a:off x="1053406" y="347089"/>
            <a:ext cx="7449691" cy="0"/>
          </a:xfrm>
          <a:custGeom>
            <a:rect b="b" l="l" r="r" t="t"/>
            <a:pathLst>
              <a:path extrusionOk="0" h="120000" w="7543800">
                <a:moveTo>
                  <a:pt x="0" y="0"/>
                </a:moveTo>
                <a:lnTo>
                  <a:pt x="7543800" y="0"/>
                </a:lnTo>
              </a:path>
            </a:pathLst>
          </a:custGeom>
          <a:noFill/>
          <a:ln cap="flat" cmpd="sng" w="1270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162" name="Google Shape;162;p31"/>
          <p:cNvSpPr txBox="1"/>
          <p:nvPr>
            <p:ph idx="1" type="body"/>
          </p:nvPr>
        </p:nvSpPr>
        <p:spPr>
          <a:xfrm>
            <a:off x="381453" y="466413"/>
            <a:ext cx="7904618" cy="18766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680"/>
              </a:spcBef>
              <a:spcAft>
                <a:spcPts val="0"/>
              </a:spcAft>
              <a:buClr>
                <a:srgbClr val="273D98"/>
              </a:buClr>
              <a:buSzPts val="1800"/>
              <a:buNone/>
              <a:defRPr/>
            </a:lvl1pPr>
            <a:lvl2pPr indent="-228600" lvl="1" marL="914400" algn="l">
              <a:lnSpc>
                <a:spcPct val="90000"/>
              </a:lnSpc>
              <a:spcBef>
                <a:spcPts val="340"/>
              </a:spcBef>
              <a:spcAft>
                <a:spcPts val="0"/>
              </a:spcAft>
              <a:buClr>
                <a:srgbClr val="3C53A4"/>
              </a:buClr>
              <a:buSzPts val="1800"/>
              <a:buNone/>
              <a:defRPr/>
            </a:lvl2pPr>
            <a:lvl3pPr indent="-228600" lvl="2" marL="1371600" algn="l">
              <a:lnSpc>
                <a:spcPct val="90000"/>
              </a:lnSpc>
              <a:spcBef>
                <a:spcPts val="340"/>
              </a:spcBef>
              <a:spcAft>
                <a:spcPts val="0"/>
              </a:spcAft>
              <a:buClr>
                <a:srgbClr val="F27D1B"/>
              </a:buClr>
              <a:buSzPts val="1800"/>
              <a:buNone/>
              <a:defRPr/>
            </a:lvl3pPr>
            <a:lvl4pPr indent="-228600" lvl="3" marL="1828800" algn="l">
              <a:lnSpc>
                <a:spcPct val="90000"/>
              </a:lnSpc>
              <a:spcBef>
                <a:spcPts val="340"/>
              </a:spcBef>
              <a:spcAft>
                <a:spcPts val="0"/>
              </a:spcAft>
              <a:buClr>
                <a:srgbClr val="4C4D4F"/>
              </a:buClr>
              <a:buSzPts val="816"/>
              <a:buNone/>
              <a:defRPr/>
            </a:lvl4pPr>
            <a:lvl5pPr indent="-228600" lvl="4" marL="2286000" algn="l">
              <a:lnSpc>
                <a:spcPct val="90000"/>
              </a:lnSpc>
              <a:spcBef>
                <a:spcPts val="340"/>
              </a:spcBef>
              <a:spcAft>
                <a:spcPts val="0"/>
              </a:spcAft>
              <a:buClr>
                <a:schemeClr val="dk1"/>
              </a:buClr>
              <a:buSzPts val="1800"/>
              <a:buNone/>
              <a:defRPr/>
            </a:lvl5pPr>
            <a:lvl6pPr indent="-342900" lvl="5" marL="2743200" algn="l">
              <a:lnSpc>
                <a:spcPct val="90000"/>
              </a:lnSpc>
              <a:spcBef>
                <a:spcPts val="340"/>
              </a:spcBef>
              <a:spcAft>
                <a:spcPts val="0"/>
              </a:spcAft>
              <a:buClr>
                <a:schemeClr val="dk1"/>
              </a:buClr>
              <a:buSzPts val="1800"/>
              <a:buChar char="•"/>
              <a:defRPr/>
            </a:lvl6pPr>
            <a:lvl7pPr indent="-342900" lvl="6" marL="3200400" algn="l">
              <a:lnSpc>
                <a:spcPct val="90000"/>
              </a:lnSpc>
              <a:spcBef>
                <a:spcPts val="340"/>
              </a:spcBef>
              <a:spcAft>
                <a:spcPts val="0"/>
              </a:spcAft>
              <a:buClr>
                <a:schemeClr val="dk1"/>
              </a:buClr>
              <a:buSzPts val="1800"/>
              <a:buChar char="•"/>
              <a:defRPr/>
            </a:lvl7pPr>
            <a:lvl8pPr indent="-342900" lvl="7" marL="3657600" algn="l">
              <a:lnSpc>
                <a:spcPct val="90000"/>
              </a:lnSpc>
              <a:spcBef>
                <a:spcPts val="340"/>
              </a:spcBef>
              <a:spcAft>
                <a:spcPts val="0"/>
              </a:spcAft>
              <a:buClr>
                <a:schemeClr val="dk1"/>
              </a:buClr>
              <a:buSzPts val="1800"/>
              <a:buChar char="•"/>
              <a:defRPr/>
            </a:lvl8pPr>
            <a:lvl9pPr indent="-342900" lvl="8" marL="4114800" algn="l">
              <a:lnSpc>
                <a:spcPct val="90000"/>
              </a:lnSpc>
              <a:spcBef>
                <a:spcPts val="340"/>
              </a:spcBef>
              <a:spcAft>
                <a:spcPts val="0"/>
              </a:spcAft>
              <a:buClr>
                <a:schemeClr val="dk1"/>
              </a:buClr>
              <a:buSzPts val="1800"/>
              <a:buChar char="•"/>
              <a:defRPr/>
            </a:lvl9pPr>
          </a:lstStyle>
          <a:p/>
        </p:txBody>
      </p:sp>
      <p:sp>
        <p:nvSpPr>
          <p:cNvPr id="163" name="Google Shape;163;p31"/>
          <p:cNvSpPr/>
          <p:nvPr/>
        </p:nvSpPr>
        <p:spPr>
          <a:xfrm>
            <a:off x="302389" y="466413"/>
            <a:ext cx="92916" cy="187660"/>
          </a:xfrm>
          <a:prstGeom prst="rect">
            <a:avLst/>
          </a:prstGeom>
          <a:solidFill>
            <a:schemeClr val="accent4">
              <a:alpha val="72549"/>
            </a:scheme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grpSp>
        <p:nvGrpSpPr>
          <p:cNvPr id="164" name="Google Shape;164;p31"/>
          <p:cNvGrpSpPr/>
          <p:nvPr/>
        </p:nvGrpSpPr>
        <p:grpSpPr>
          <a:xfrm>
            <a:off x="8639441" y="466413"/>
            <a:ext cx="145061" cy="4353188"/>
            <a:chOff x="10103346" y="685800"/>
            <a:chExt cx="169641" cy="6400798"/>
          </a:xfrm>
        </p:grpSpPr>
        <p:sp>
          <p:nvSpPr>
            <p:cNvPr id="165" name="Google Shape;165;p31"/>
            <p:cNvSpPr/>
            <p:nvPr/>
          </p:nvSpPr>
          <p:spPr>
            <a:xfrm>
              <a:off x="10166350" y="685800"/>
              <a:ext cx="0" cy="4572000"/>
            </a:xfrm>
            <a:custGeom>
              <a:rect b="b" l="l" r="r" t="t"/>
              <a:pathLst>
                <a:path extrusionOk="0" h="5486400" w="120000">
                  <a:moveTo>
                    <a:pt x="0" y="5486399"/>
                  </a:moveTo>
                  <a:lnTo>
                    <a:pt x="0" y="0"/>
                  </a:lnTo>
                </a:path>
              </a:pathLst>
            </a:custGeom>
            <a:noFill/>
            <a:ln cap="flat" cmpd="sng" w="12700">
              <a:solidFill>
                <a:schemeClr val="accent4"/>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pic>
          <p:nvPicPr>
            <p:cNvPr id="166" name="Google Shape;166;p31"/>
            <p:cNvPicPr preferRelativeResize="0"/>
            <p:nvPr/>
          </p:nvPicPr>
          <p:blipFill rotWithShape="1">
            <a:blip r:embed="rId2">
              <a:alphaModFix/>
            </a:blip>
            <a:srcRect b="0" l="0" r="0" t="0"/>
            <a:stretch/>
          </p:blipFill>
          <p:spPr>
            <a:xfrm rot="-5400000">
              <a:off x="9791393" y="6605004"/>
              <a:ext cx="793547" cy="169641"/>
            </a:xfrm>
            <a:prstGeom prst="rect">
              <a:avLst/>
            </a:prstGeom>
            <a:noFill/>
            <a:ln>
              <a:noFill/>
            </a:ln>
          </p:spPr>
        </p:pic>
        <p:sp>
          <p:nvSpPr>
            <p:cNvPr id="167" name="Google Shape;167;p31"/>
            <p:cNvSpPr txBox="1"/>
            <p:nvPr/>
          </p:nvSpPr>
          <p:spPr>
            <a:xfrm rot="-5400000">
              <a:off x="9133505" y="5144954"/>
              <a:ext cx="2065691" cy="100630"/>
            </a:xfrm>
            <a:prstGeom prst="rect">
              <a:avLst/>
            </a:prstGeom>
            <a:solidFill>
              <a:schemeClr val="lt1"/>
            </a:solidFill>
            <a:ln>
              <a:noFill/>
            </a:ln>
          </p:spPr>
          <p:txBody>
            <a:bodyPr anchorCtr="0" anchor="t" bIns="0" lIns="0" spcFirstLastPara="1" rIns="0" wrap="square" tIns="12700">
              <a:spAutoFit/>
            </a:bodyPr>
            <a:lstStyle/>
            <a:p>
              <a:pPr indent="0" lvl="0" marL="8637" marR="0" rtl="0" algn="l">
                <a:lnSpc>
                  <a:spcPct val="100000"/>
                </a:lnSpc>
                <a:spcBef>
                  <a:spcPts val="0"/>
                </a:spcBef>
                <a:spcAft>
                  <a:spcPts val="0"/>
                </a:spcAft>
                <a:buClr>
                  <a:srgbClr val="000000"/>
                </a:buClr>
                <a:buSzPts val="476"/>
                <a:buFont typeface="Arial"/>
                <a:buNone/>
              </a:pPr>
              <a:r>
                <a:rPr b="0" i="0" lang="fr-FR" sz="476" u="none" cap="none" strike="noStrike">
                  <a:solidFill>
                    <a:schemeClr val="accent4"/>
                  </a:solidFill>
                  <a:latin typeface="Arial"/>
                  <a:ea typeface="Arial"/>
                  <a:cs typeface="Arial"/>
                  <a:sym typeface="Arial"/>
                </a:rPr>
                <a:t>Copyright © 2023. Tous droits réservés</a:t>
              </a:r>
              <a:endParaRPr b="0" i="0" sz="1400" u="none" cap="none" strike="noStrike">
                <a:solidFill>
                  <a:srgbClr val="000000"/>
                </a:solidFill>
                <a:latin typeface="Arial"/>
                <a:ea typeface="Arial"/>
                <a:cs typeface="Arial"/>
                <a:sym typeface="Arial"/>
              </a:endParaRPr>
            </a:p>
          </p:txBody>
        </p:sp>
      </p:grpSp>
      <p:sp>
        <p:nvSpPr>
          <p:cNvPr id="168" name="Google Shape;168;p31"/>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_Annexes">
  <p:cSld name="TRANSITION_Annexes">
    <p:spTree>
      <p:nvGrpSpPr>
        <p:cNvPr id="169" name="Shape 169"/>
        <p:cNvGrpSpPr/>
        <p:nvPr/>
      </p:nvGrpSpPr>
      <p:grpSpPr>
        <a:xfrm>
          <a:off x="0" y="0"/>
          <a:ext cx="0" cy="0"/>
          <a:chOff x="0" y="0"/>
          <a:chExt cx="0" cy="0"/>
        </a:xfrm>
      </p:grpSpPr>
      <p:sp>
        <p:nvSpPr>
          <p:cNvPr id="170" name="Google Shape;170;p32"/>
          <p:cNvSpPr txBox="1"/>
          <p:nvPr/>
        </p:nvSpPr>
        <p:spPr>
          <a:xfrm>
            <a:off x="3008181" y="2779045"/>
            <a:ext cx="5597495" cy="364524"/>
          </a:xfrm>
          <a:prstGeom prst="rect">
            <a:avLst/>
          </a:prstGeom>
          <a:noFill/>
          <a:ln>
            <a:noFill/>
          </a:ln>
        </p:spPr>
        <p:txBody>
          <a:bodyPr anchorCtr="0" anchor="t" bIns="0" lIns="0" spcFirstLastPara="1" rIns="0" wrap="square" tIns="8625">
            <a:spAutoFit/>
          </a:bodyPr>
          <a:lstStyle/>
          <a:p>
            <a:pPr indent="0" lvl="0" marL="8637" marR="0" rtl="0" algn="ctr">
              <a:lnSpc>
                <a:spcPct val="100000"/>
              </a:lnSpc>
              <a:spcBef>
                <a:spcPts val="0"/>
              </a:spcBef>
              <a:spcAft>
                <a:spcPts val="0"/>
              </a:spcAft>
              <a:buClr>
                <a:srgbClr val="000000"/>
              </a:buClr>
              <a:buSzPts val="2312"/>
              <a:buFont typeface="Arial"/>
              <a:buNone/>
            </a:pPr>
            <a:r>
              <a:rPr b="1" i="0" lang="fr-FR" sz="2312" u="none" cap="none" strike="noStrike">
                <a:solidFill>
                  <a:schemeClr val="dk1"/>
                </a:solidFill>
                <a:latin typeface="Arial"/>
                <a:ea typeface="Arial"/>
                <a:cs typeface="Arial"/>
                <a:sym typeface="Arial"/>
              </a:rPr>
              <a:t>Annexes</a:t>
            </a:r>
            <a:endParaRPr b="0" i="0" sz="2312" u="none" cap="none" strike="noStrike">
              <a:solidFill>
                <a:schemeClr val="dk1"/>
              </a:solidFill>
              <a:latin typeface="Arial"/>
              <a:ea typeface="Arial"/>
              <a:cs typeface="Arial"/>
              <a:sym typeface="Arial"/>
            </a:endParaRPr>
          </a:p>
        </p:txBody>
      </p:sp>
      <p:pic>
        <p:nvPicPr>
          <p:cNvPr id="171" name="Google Shape;171;p32"/>
          <p:cNvPicPr preferRelativeResize="0"/>
          <p:nvPr/>
        </p:nvPicPr>
        <p:blipFill rotWithShape="1">
          <a:blip r:embed="rId2">
            <a:alphaModFix/>
          </a:blip>
          <a:srcRect b="0" l="0" r="0" t="0"/>
          <a:stretch/>
        </p:blipFill>
        <p:spPr>
          <a:xfrm>
            <a:off x="1069778" y="712070"/>
            <a:ext cx="3431340" cy="2947977"/>
          </a:xfrm>
          <a:prstGeom prst="rect">
            <a:avLst/>
          </a:prstGeom>
          <a:noFill/>
          <a:ln>
            <a:noFill/>
          </a:ln>
        </p:spPr>
      </p:pic>
      <p:grpSp>
        <p:nvGrpSpPr>
          <p:cNvPr id="172" name="Google Shape;172;p32"/>
          <p:cNvGrpSpPr/>
          <p:nvPr/>
        </p:nvGrpSpPr>
        <p:grpSpPr>
          <a:xfrm>
            <a:off x="8639440" y="466413"/>
            <a:ext cx="145061" cy="4353186"/>
            <a:chOff x="10103346" y="685800"/>
            <a:chExt cx="169641" cy="6400795"/>
          </a:xfrm>
        </p:grpSpPr>
        <p:sp>
          <p:nvSpPr>
            <p:cNvPr id="173" name="Google Shape;173;p32"/>
            <p:cNvSpPr/>
            <p:nvPr/>
          </p:nvSpPr>
          <p:spPr>
            <a:xfrm>
              <a:off x="10166350" y="685800"/>
              <a:ext cx="0" cy="5472000"/>
            </a:xfrm>
            <a:custGeom>
              <a:rect b="b" l="l" r="r" t="t"/>
              <a:pathLst>
                <a:path extrusionOk="0" h="5486400" w="120000">
                  <a:moveTo>
                    <a:pt x="0" y="5486399"/>
                  </a:moveTo>
                  <a:lnTo>
                    <a:pt x="0" y="0"/>
                  </a:lnTo>
                </a:path>
              </a:pathLst>
            </a:custGeom>
            <a:noFill/>
            <a:ln cap="flat" cmpd="sng" w="127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pic>
          <p:nvPicPr>
            <p:cNvPr id="174" name="Google Shape;174;p32"/>
            <p:cNvPicPr preferRelativeResize="0"/>
            <p:nvPr/>
          </p:nvPicPr>
          <p:blipFill rotWithShape="1">
            <a:blip r:embed="rId3">
              <a:alphaModFix/>
            </a:blip>
            <a:srcRect b="0" l="0" r="0" t="0"/>
            <a:stretch/>
          </p:blipFill>
          <p:spPr>
            <a:xfrm rot="-5400000">
              <a:off x="9791395" y="6605004"/>
              <a:ext cx="793542" cy="169641"/>
            </a:xfrm>
            <a:prstGeom prst="rect">
              <a:avLst/>
            </a:prstGeom>
            <a:noFill/>
            <a:ln>
              <a:noFill/>
            </a:ln>
          </p:spPr>
        </p:pic>
      </p:grpSp>
      <p:sp>
        <p:nvSpPr>
          <p:cNvPr id="175" name="Google Shape;175;p32"/>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_Annexes">
  <p:cSld name="Slides_Annexes">
    <p:spTree>
      <p:nvGrpSpPr>
        <p:cNvPr id="176" name="Shape 176"/>
        <p:cNvGrpSpPr/>
        <p:nvPr/>
      </p:nvGrpSpPr>
      <p:grpSpPr>
        <a:xfrm>
          <a:off x="0" y="0"/>
          <a:ext cx="0" cy="0"/>
          <a:chOff x="0" y="0"/>
          <a:chExt cx="0" cy="0"/>
        </a:xfrm>
      </p:grpSpPr>
      <p:sp>
        <p:nvSpPr>
          <p:cNvPr id="177" name="Google Shape;177;p33"/>
          <p:cNvSpPr txBox="1"/>
          <p:nvPr/>
        </p:nvSpPr>
        <p:spPr>
          <a:xfrm>
            <a:off x="381634" y="225114"/>
            <a:ext cx="867250" cy="176584"/>
          </a:xfrm>
          <a:prstGeom prst="rect">
            <a:avLst/>
          </a:prstGeom>
          <a:noFill/>
          <a:ln>
            <a:noFill/>
          </a:ln>
        </p:spPr>
        <p:txBody>
          <a:bodyPr anchorCtr="0" anchor="t" bIns="0" lIns="0" spcFirstLastPara="1" rIns="0" wrap="square" tIns="60875">
            <a:spAutoFit/>
          </a:bodyPr>
          <a:lstStyle/>
          <a:p>
            <a:pPr indent="0" lvl="0" marL="8637" marR="0" rtl="0" algn="l">
              <a:lnSpc>
                <a:spcPct val="100000"/>
              </a:lnSpc>
              <a:spcBef>
                <a:spcPts val="0"/>
              </a:spcBef>
              <a:spcAft>
                <a:spcPts val="0"/>
              </a:spcAft>
              <a:buClr>
                <a:srgbClr val="000000"/>
              </a:buClr>
              <a:buSzPts val="748"/>
              <a:buFont typeface="Arial"/>
              <a:buNone/>
            </a:pPr>
            <a:r>
              <a:rPr b="1" i="0" lang="fr-FR" sz="748" u="none" cap="none" strike="noStrike">
                <a:solidFill>
                  <a:srgbClr val="273D98"/>
                </a:solidFill>
                <a:latin typeface="Arial"/>
                <a:ea typeface="Arial"/>
                <a:cs typeface="Arial"/>
                <a:sym typeface="Arial"/>
              </a:rPr>
              <a:t>Annexes</a:t>
            </a:r>
            <a:endParaRPr b="0" i="0" sz="748" u="none" cap="none" strike="noStrike">
              <a:solidFill>
                <a:srgbClr val="000000"/>
              </a:solidFill>
              <a:latin typeface="Arial"/>
              <a:ea typeface="Arial"/>
              <a:cs typeface="Arial"/>
              <a:sym typeface="Arial"/>
            </a:endParaRPr>
          </a:p>
        </p:txBody>
      </p:sp>
      <p:sp>
        <p:nvSpPr>
          <p:cNvPr id="178" name="Google Shape;178;p33"/>
          <p:cNvSpPr txBox="1"/>
          <p:nvPr>
            <p:ph idx="1" type="body"/>
          </p:nvPr>
        </p:nvSpPr>
        <p:spPr>
          <a:xfrm>
            <a:off x="381453" y="466413"/>
            <a:ext cx="7904618" cy="55062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680"/>
              </a:spcBef>
              <a:spcAft>
                <a:spcPts val="0"/>
              </a:spcAft>
              <a:buClr>
                <a:srgbClr val="273D98"/>
              </a:buClr>
              <a:buSzPts val="1800"/>
              <a:buNone/>
              <a:defRPr/>
            </a:lvl1pPr>
            <a:lvl2pPr indent="-228600" lvl="1" marL="914400" algn="l">
              <a:lnSpc>
                <a:spcPct val="90000"/>
              </a:lnSpc>
              <a:spcBef>
                <a:spcPts val="340"/>
              </a:spcBef>
              <a:spcAft>
                <a:spcPts val="0"/>
              </a:spcAft>
              <a:buClr>
                <a:srgbClr val="3C53A4"/>
              </a:buClr>
              <a:buSzPts val="1800"/>
              <a:buNone/>
              <a:defRPr/>
            </a:lvl2pPr>
            <a:lvl3pPr indent="-228600" lvl="2" marL="1371600" algn="l">
              <a:lnSpc>
                <a:spcPct val="90000"/>
              </a:lnSpc>
              <a:spcBef>
                <a:spcPts val="340"/>
              </a:spcBef>
              <a:spcAft>
                <a:spcPts val="0"/>
              </a:spcAft>
              <a:buClr>
                <a:srgbClr val="F27D1B"/>
              </a:buClr>
              <a:buSzPts val="1800"/>
              <a:buNone/>
              <a:defRPr/>
            </a:lvl3pPr>
            <a:lvl4pPr indent="-228600" lvl="3" marL="1828800" algn="l">
              <a:lnSpc>
                <a:spcPct val="90000"/>
              </a:lnSpc>
              <a:spcBef>
                <a:spcPts val="340"/>
              </a:spcBef>
              <a:spcAft>
                <a:spcPts val="0"/>
              </a:spcAft>
              <a:buClr>
                <a:srgbClr val="4C4D4F"/>
              </a:buClr>
              <a:buSzPts val="816"/>
              <a:buNone/>
              <a:defRPr/>
            </a:lvl4pPr>
            <a:lvl5pPr indent="-228600" lvl="4" marL="2286000" algn="l">
              <a:lnSpc>
                <a:spcPct val="90000"/>
              </a:lnSpc>
              <a:spcBef>
                <a:spcPts val="340"/>
              </a:spcBef>
              <a:spcAft>
                <a:spcPts val="0"/>
              </a:spcAft>
              <a:buClr>
                <a:schemeClr val="dk1"/>
              </a:buClr>
              <a:buSzPts val="1800"/>
              <a:buNone/>
              <a:defRPr/>
            </a:lvl5pPr>
            <a:lvl6pPr indent="-342900" lvl="5" marL="2743200" algn="l">
              <a:lnSpc>
                <a:spcPct val="90000"/>
              </a:lnSpc>
              <a:spcBef>
                <a:spcPts val="340"/>
              </a:spcBef>
              <a:spcAft>
                <a:spcPts val="0"/>
              </a:spcAft>
              <a:buClr>
                <a:schemeClr val="dk1"/>
              </a:buClr>
              <a:buSzPts val="1800"/>
              <a:buChar char="•"/>
              <a:defRPr/>
            </a:lvl6pPr>
            <a:lvl7pPr indent="-342900" lvl="6" marL="3200400" algn="l">
              <a:lnSpc>
                <a:spcPct val="90000"/>
              </a:lnSpc>
              <a:spcBef>
                <a:spcPts val="340"/>
              </a:spcBef>
              <a:spcAft>
                <a:spcPts val="0"/>
              </a:spcAft>
              <a:buClr>
                <a:schemeClr val="dk1"/>
              </a:buClr>
              <a:buSzPts val="1800"/>
              <a:buChar char="•"/>
              <a:defRPr/>
            </a:lvl7pPr>
            <a:lvl8pPr indent="-342900" lvl="7" marL="3657600" algn="l">
              <a:lnSpc>
                <a:spcPct val="90000"/>
              </a:lnSpc>
              <a:spcBef>
                <a:spcPts val="340"/>
              </a:spcBef>
              <a:spcAft>
                <a:spcPts val="0"/>
              </a:spcAft>
              <a:buClr>
                <a:schemeClr val="dk1"/>
              </a:buClr>
              <a:buSzPts val="1800"/>
              <a:buChar char="•"/>
              <a:defRPr/>
            </a:lvl8pPr>
            <a:lvl9pPr indent="-342900" lvl="8" marL="4114800" algn="l">
              <a:lnSpc>
                <a:spcPct val="90000"/>
              </a:lnSpc>
              <a:spcBef>
                <a:spcPts val="340"/>
              </a:spcBef>
              <a:spcAft>
                <a:spcPts val="0"/>
              </a:spcAft>
              <a:buClr>
                <a:schemeClr val="dk1"/>
              </a:buClr>
              <a:buSzPts val="1800"/>
              <a:buChar char="•"/>
              <a:defRPr/>
            </a:lvl9pPr>
          </a:lstStyle>
          <a:p/>
        </p:txBody>
      </p:sp>
      <p:sp>
        <p:nvSpPr>
          <p:cNvPr id="179" name="Google Shape;179;p33"/>
          <p:cNvSpPr/>
          <p:nvPr/>
        </p:nvSpPr>
        <p:spPr>
          <a:xfrm>
            <a:off x="1053406" y="347089"/>
            <a:ext cx="7449691" cy="0"/>
          </a:xfrm>
          <a:custGeom>
            <a:rect b="b" l="l" r="r" t="t"/>
            <a:pathLst>
              <a:path extrusionOk="0" h="120000" w="7543800">
                <a:moveTo>
                  <a:pt x="0" y="0"/>
                </a:moveTo>
                <a:lnTo>
                  <a:pt x="7543800" y="0"/>
                </a:lnTo>
              </a:path>
            </a:pathLst>
          </a:custGeom>
          <a:noFill/>
          <a:ln cap="flat" cmpd="sng" w="12700">
            <a:solidFill>
              <a:srgbClr val="273D9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180" name="Google Shape;180;p33"/>
          <p:cNvSpPr/>
          <p:nvPr/>
        </p:nvSpPr>
        <p:spPr>
          <a:xfrm>
            <a:off x="302389" y="466413"/>
            <a:ext cx="92916" cy="187660"/>
          </a:xfrm>
          <a:prstGeom prst="rect">
            <a:avLst/>
          </a:prstGeom>
          <a:solidFill>
            <a:schemeClr val="dk1">
              <a:alpha val="72549"/>
            </a:scheme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grpSp>
        <p:nvGrpSpPr>
          <p:cNvPr id="181" name="Google Shape;181;p33"/>
          <p:cNvGrpSpPr/>
          <p:nvPr/>
        </p:nvGrpSpPr>
        <p:grpSpPr>
          <a:xfrm>
            <a:off x="8639441" y="466413"/>
            <a:ext cx="145062" cy="4353188"/>
            <a:chOff x="10103345" y="685800"/>
            <a:chExt cx="169642" cy="6400798"/>
          </a:xfrm>
        </p:grpSpPr>
        <p:sp>
          <p:nvSpPr>
            <p:cNvPr id="182" name="Google Shape;182;p33"/>
            <p:cNvSpPr/>
            <p:nvPr/>
          </p:nvSpPr>
          <p:spPr>
            <a:xfrm>
              <a:off x="10166350" y="685800"/>
              <a:ext cx="0" cy="4572000"/>
            </a:xfrm>
            <a:custGeom>
              <a:rect b="b" l="l" r="r" t="t"/>
              <a:pathLst>
                <a:path extrusionOk="0" h="5486400" w="120000">
                  <a:moveTo>
                    <a:pt x="0" y="5486399"/>
                  </a:moveTo>
                  <a:lnTo>
                    <a:pt x="0" y="0"/>
                  </a:lnTo>
                </a:path>
              </a:pathLst>
            </a:custGeom>
            <a:noFill/>
            <a:ln cap="flat" cmpd="sng" w="127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pic>
          <p:nvPicPr>
            <p:cNvPr id="183" name="Google Shape;183;p33"/>
            <p:cNvPicPr preferRelativeResize="0"/>
            <p:nvPr/>
          </p:nvPicPr>
          <p:blipFill rotWithShape="1">
            <a:blip r:embed="rId2">
              <a:alphaModFix/>
            </a:blip>
            <a:srcRect b="0" l="0" r="0" t="0"/>
            <a:stretch/>
          </p:blipFill>
          <p:spPr>
            <a:xfrm rot="-5400000">
              <a:off x="9791393" y="6605004"/>
              <a:ext cx="793547" cy="169642"/>
            </a:xfrm>
            <a:prstGeom prst="rect">
              <a:avLst/>
            </a:prstGeom>
            <a:noFill/>
            <a:ln>
              <a:noFill/>
            </a:ln>
          </p:spPr>
        </p:pic>
        <p:sp>
          <p:nvSpPr>
            <p:cNvPr id="184" name="Google Shape;184;p33"/>
            <p:cNvSpPr txBox="1"/>
            <p:nvPr/>
          </p:nvSpPr>
          <p:spPr>
            <a:xfrm rot="-5400000">
              <a:off x="9133504" y="5144954"/>
              <a:ext cx="2065691" cy="100630"/>
            </a:xfrm>
            <a:prstGeom prst="rect">
              <a:avLst/>
            </a:prstGeom>
            <a:solidFill>
              <a:schemeClr val="lt1"/>
            </a:solidFill>
            <a:ln>
              <a:noFill/>
            </a:ln>
          </p:spPr>
          <p:txBody>
            <a:bodyPr anchorCtr="0" anchor="t" bIns="0" lIns="0" spcFirstLastPara="1" rIns="0" wrap="square" tIns="12700">
              <a:spAutoFit/>
            </a:bodyPr>
            <a:lstStyle/>
            <a:p>
              <a:pPr indent="0" lvl="0" marL="8637" marR="0" rtl="0" algn="l">
                <a:lnSpc>
                  <a:spcPct val="100000"/>
                </a:lnSpc>
                <a:spcBef>
                  <a:spcPts val="0"/>
                </a:spcBef>
                <a:spcAft>
                  <a:spcPts val="0"/>
                </a:spcAft>
                <a:buClr>
                  <a:srgbClr val="000000"/>
                </a:buClr>
                <a:buSzPts val="476"/>
                <a:buFont typeface="Arial"/>
                <a:buNone/>
              </a:pPr>
              <a:r>
                <a:rPr b="0" i="0" lang="fr-FR" sz="476" u="none" cap="none" strike="noStrike">
                  <a:solidFill>
                    <a:schemeClr val="dk1"/>
                  </a:solidFill>
                  <a:latin typeface="Arial"/>
                  <a:ea typeface="Arial"/>
                  <a:cs typeface="Arial"/>
                  <a:sym typeface="Arial"/>
                </a:rPr>
                <a:t>Copyright © 2023. Tous droits réservés</a:t>
              </a:r>
              <a:endParaRPr b="0" i="0" sz="1400" u="none" cap="none" strike="noStrike">
                <a:solidFill>
                  <a:srgbClr val="000000"/>
                </a:solidFill>
                <a:latin typeface="Arial"/>
                <a:ea typeface="Arial"/>
                <a:cs typeface="Arial"/>
                <a:sym typeface="Arial"/>
              </a:endParaRPr>
            </a:p>
          </p:txBody>
        </p:sp>
      </p:grpSp>
      <p:sp>
        <p:nvSpPr>
          <p:cNvPr id="185" name="Google Shape;185;p33"/>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 Questionnaire">
  <p:cSld name="TRANSITION - Questionnaire">
    <p:spTree>
      <p:nvGrpSpPr>
        <p:cNvPr id="186" name="Shape 186"/>
        <p:cNvGrpSpPr/>
        <p:nvPr/>
      </p:nvGrpSpPr>
      <p:grpSpPr>
        <a:xfrm>
          <a:off x="0" y="0"/>
          <a:ext cx="0" cy="0"/>
          <a:chOff x="0" y="0"/>
          <a:chExt cx="0" cy="0"/>
        </a:xfrm>
      </p:grpSpPr>
      <p:sp>
        <p:nvSpPr>
          <p:cNvPr id="187" name="Google Shape;187;p34"/>
          <p:cNvSpPr txBox="1"/>
          <p:nvPr/>
        </p:nvSpPr>
        <p:spPr>
          <a:xfrm>
            <a:off x="3008181" y="2779045"/>
            <a:ext cx="5597495" cy="364524"/>
          </a:xfrm>
          <a:prstGeom prst="rect">
            <a:avLst/>
          </a:prstGeom>
          <a:noFill/>
          <a:ln>
            <a:noFill/>
          </a:ln>
        </p:spPr>
        <p:txBody>
          <a:bodyPr anchorCtr="0" anchor="t" bIns="0" lIns="0" spcFirstLastPara="1" rIns="0" wrap="square" tIns="8625">
            <a:spAutoFit/>
          </a:bodyPr>
          <a:lstStyle/>
          <a:p>
            <a:pPr indent="0" lvl="0" marL="8637" marR="0" rtl="0" algn="ctr">
              <a:lnSpc>
                <a:spcPct val="100000"/>
              </a:lnSpc>
              <a:spcBef>
                <a:spcPts val="0"/>
              </a:spcBef>
              <a:spcAft>
                <a:spcPts val="0"/>
              </a:spcAft>
              <a:buClr>
                <a:srgbClr val="000000"/>
              </a:buClr>
              <a:buSzPts val="2312"/>
              <a:buFont typeface="Arial"/>
              <a:buNone/>
            </a:pPr>
            <a:r>
              <a:rPr b="1" i="0" lang="fr-FR" sz="2312" u="none" cap="none" strike="noStrike">
                <a:solidFill>
                  <a:schemeClr val="dk1"/>
                </a:solidFill>
                <a:latin typeface="Arial"/>
                <a:ea typeface="Arial"/>
                <a:cs typeface="Arial"/>
                <a:sym typeface="Arial"/>
              </a:rPr>
              <a:t>Questionnaire</a:t>
            </a:r>
            <a:endParaRPr b="0" i="0" sz="2312" u="none" cap="none" strike="noStrike">
              <a:solidFill>
                <a:schemeClr val="dk1"/>
              </a:solidFill>
              <a:latin typeface="Arial"/>
              <a:ea typeface="Arial"/>
              <a:cs typeface="Arial"/>
              <a:sym typeface="Arial"/>
            </a:endParaRPr>
          </a:p>
        </p:txBody>
      </p:sp>
      <p:grpSp>
        <p:nvGrpSpPr>
          <p:cNvPr id="188" name="Google Shape;188;p34"/>
          <p:cNvGrpSpPr/>
          <p:nvPr/>
        </p:nvGrpSpPr>
        <p:grpSpPr>
          <a:xfrm>
            <a:off x="8639440" y="466413"/>
            <a:ext cx="145061" cy="4353186"/>
            <a:chOff x="10103346" y="685800"/>
            <a:chExt cx="169641" cy="6400795"/>
          </a:xfrm>
        </p:grpSpPr>
        <p:sp>
          <p:nvSpPr>
            <p:cNvPr id="189" name="Google Shape;189;p34"/>
            <p:cNvSpPr/>
            <p:nvPr/>
          </p:nvSpPr>
          <p:spPr>
            <a:xfrm>
              <a:off x="10166350" y="685800"/>
              <a:ext cx="0" cy="5472000"/>
            </a:xfrm>
            <a:custGeom>
              <a:rect b="b" l="l" r="r" t="t"/>
              <a:pathLst>
                <a:path extrusionOk="0" h="5486400" w="120000">
                  <a:moveTo>
                    <a:pt x="0" y="5486399"/>
                  </a:moveTo>
                  <a:lnTo>
                    <a:pt x="0" y="0"/>
                  </a:lnTo>
                </a:path>
              </a:pathLst>
            </a:custGeom>
            <a:noFill/>
            <a:ln cap="flat" cmpd="sng" w="127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pic>
          <p:nvPicPr>
            <p:cNvPr id="190" name="Google Shape;190;p34"/>
            <p:cNvPicPr preferRelativeResize="0"/>
            <p:nvPr/>
          </p:nvPicPr>
          <p:blipFill rotWithShape="1">
            <a:blip r:embed="rId2">
              <a:alphaModFix/>
            </a:blip>
            <a:srcRect b="0" l="0" r="0" t="0"/>
            <a:stretch/>
          </p:blipFill>
          <p:spPr>
            <a:xfrm rot="-5400000">
              <a:off x="9791395" y="6605004"/>
              <a:ext cx="793542" cy="169641"/>
            </a:xfrm>
            <a:prstGeom prst="rect">
              <a:avLst/>
            </a:prstGeom>
            <a:noFill/>
            <a:ln>
              <a:noFill/>
            </a:ln>
          </p:spPr>
        </p:pic>
      </p:grpSp>
      <p:sp>
        <p:nvSpPr>
          <p:cNvPr id="191" name="Google Shape;191;p34"/>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_Questionnaire">
  <p:cSld name="Slides_Questionnaire">
    <p:spTree>
      <p:nvGrpSpPr>
        <p:cNvPr id="192" name="Shape 192"/>
        <p:cNvGrpSpPr/>
        <p:nvPr/>
      </p:nvGrpSpPr>
      <p:grpSpPr>
        <a:xfrm>
          <a:off x="0" y="0"/>
          <a:ext cx="0" cy="0"/>
          <a:chOff x="0" y="0"/>
          <a:chExt cx="0" cy="0"/>
        </a:xfrm>
      </p:grpSpPr>
      <p:sp>
        <p:nvSpPr>
          <p:cNvPr id="193" name="Google Shape;193;p35"/>
          <p:cNvSpPr txBox="1"/>
          <p:nvPr/>
        </p:nvSpPr>
        <p:spPr>
          <a:xfrm>
            <a:off x="381634" y="225114"/>
            <a:ext cx="1127887" cy="176584"/>
          </a:xfrm>
          <a:prstGeom prst="rect">
            <a:avLst/>
          </a:prstGeom>
          <a:noFill/>
          <a:ln>
            <a:noFill/>
          </a:ln>
        </p:spPr>
        <p:txBody>
          <a:bodyPr anchorCtr="0" anchor="t" bIns="0" lIns="0" spcFirstLastPara="1" rIns="0" wrap="square" tIns="60875">
            <a:spAutoFit/>
          </a:bodyPr>
          <a:lstStyle/>
          <a:p>
            <a:pPr indent="0" lvl="0" marL="8637" marR="0" rtl="0" algn="l">
              <a:lnSpc>
                <a:spcPct val="100000"/>
              </a:lnSpc>
              <a:spcBef>
                <a:spcPts val="0"/>
              </a:spcBef>
              <a:spcAft>
                <a:spcPts val="0"/>
              </a:spcAft>
              <a:buClr>
                <a:srgbClr val="000000"/>
              </a:buClr>
              <a:buSzPts val="748"/>
              <a:buFont typeface="Arial"/>
              <a:buNone/>
            </a:pPr>
            <a:r>
              <a:rPr b="1" i="0" lang="fr-FR" sz="748" u="none" cap="none" strike="noStrike">
                <a:solidFill>
                  <a:srgbClr val="273D98"/>
                </a:solidFill>
                <a:latin typeface="Arial"/>
                <a:ea typeface="Arial"/>
                <a:cs typeface="Arial"/>
                <a:sym typeface="Arial"/>
              </a:rPr>
              <a:t>Questionnaire</a:t>
            </a:r>
            <a:endParaRPr b="0" i="0" sz="748" u="none" cap="none" strike="noStrike">
              <a:solidFill>
                <a:srgbClr val="000000"/>
              </a:solidFill>
              <a:latin typeface="Arial"/>
              <a:ea typeface="Arial"/>
              <a:cs typeface="Arial"/>
              <a:sym typeface="Arial"/>
            </a:endParaRPr>
          </a:p>
        </p:txBody>
      </p:sp>
      <p:sp>
        <p:nvSpPr>
          <p:cNvPr id="194" name="Google Shape;194;p35"/>
          <p:cNvSpPr txBox="1"/>
          <p:nvPr>
            <p:ph idx="1" type="body"/>
          </p:nvPr>
        </p:nvSpPr>
        <p:spPr>
          <a:xfrm>
            <a:off x="381453" y="466413"/>
            <a:ext cx="7904618" cy="55062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680"/>
              </a:spcBef>
              <a:spcAft>
                <a:spcPts val="0"/>
              </a:spcAft>
              <a:buClr>
                <a:srgbClr val="273D98"/>
              </a:buClr>
              <a:buSzPts val="1800"/>
              <a:buNone/>
              <a:defRPr/>
            </a:lvl1pPr>
            <a:lvl2pPr indent="-228600" lvl="1" marL="914400" algn="l">
              <a:lnSpc>
                <a:spcPct val="90000"/>
              </a:lnSpc>
              <a:spcBef>
                <a:spcPts val="340"/>
              </a:spcBef>
              <a:spcAft>
                <a:spcPts val="0"/>
              </a:spcAft>
              <a:buClr>
                <a:srgbClr val="3C53A4"/>
              </a:buClr>
              <a:buSzPts val="1800"/>
              <a:buNone/>
              <a:defRPr/>
            </a:lvl2pPr>
            <a:lvl3pPr indent="-228600" lvl="2" marL="1371600" algn="l">
              <a:lnSpc>
                <a:spcPct val="90000"/>
              </a:lnSpc>
              <a:spcBef>
                <a:spcPts val="340"/>
              </a:spcBef>
              <a:spcAft>
                <a:spcPts val="0"/>
              </a:spcAft>
              <a:buClr>
                <a:srgbClr val="F27D1B"/>
              </a:buClr>
              <a:buSzPts val="1800"/>
              <a:buNone/>
              <a:defRPr/>
            </a:lvl3pPr>
            <a:lvl4pPr indent="-228600" lvl="3" marL="1828800" algn="l">
              <a:lnSpc>
                <a:spcPct val="90000"/>
              </a:lnSpc>
              <a:spcBef>
                <a:spcPts val="340"/>
              </a:spcBef>
              <a:spcAft>
                <a:spcPts val="0"/>
              </a:spcAft>
              <a:buClr>
                <a:srgbClr val="4C4D4F"/>
              </a:buClr>
              <a:buSzPts val="816"/>
              <a:buNone/>
              <a:defRPr/>
            </a:lvl4pPr>
            <a:lvl5pPr indent="-228600" lvl="4" marL="2286000" algn="l">
              <a:lnSpc>
                <a:spcPct val="90000"/>
              </a:lnSpc>
              <a:spcBef>
                <a:spcPts val="340"/>
              </a:spcBef>
              <a:spcAft>
                <a:spcPts val="0"/>
              </a:spcAft>
              <a:buClr>
                <a:schemeClr val="dk1"/>
              </a:buClr>
              <a:buSzPts val="1800"/>
              <a:buNone/>
              <a:defRPr/>
            </a:lvl5pPr>
            <a:lvl6pPr indent="-342900" lvl="5" marL="2743200" algn="l">
              <a:lnSpc>
                <a:spcPct val="90000"/>
              </a:lnSpc>
              <a:spcBef>
                <a:spcPts val="340"/>
              </a:spcBef>
              <a:spcAft>
                <a:spcPts val="0"/>
              </a:spcAft>
              <a:buClr>
                <a:schemeClr val="dk1"/>
              </a:buClr>
              <a:buSzPts val="1800"/>
              <a:buChar char="•"/>
              <a:defRPr/>
            </a:lvl6pPr>
            <a:lvl7pPr indent="-342900" lvl="6" marL="3200400" algn="l">
              <a:lnSpc>
                <a:spcPct val="90000"/>
              </a:lnSpc>
              <a:spcBef>
                <a:spcPts val="340"/>
              </a:spcBef>
              <a:spcAft>
                <a:spcPts val="0"/>
              </a:spcAft>
              <a:buClr>
                <a:schemeClr val="dk1"/>
              </a:buClr>
              <a:buSzPts val="1800"/>
              <a:buChar char="•"/>
              <a:defRPr/>
            </a:lvl7pPr>
            <a:lvl8pPr indent="-342900" lvl="7" marL="3657600" algn="l">
              <a:lnSpc>
                <a:spcPct val="90000"/>
              </a:lnSpc>
              <a:spcBef>
                <a:spcPts val="340"/>
              </a:spcBef>
              <a:spcAft>
                <a:spcPts val="0"/>
              </a:spcAft>
              <a:buClr>
                <a:schemeClr val="dk1"/>
              </a:buClr>
              <a:buSzPts val="1800"/>
              <a:buChar char="•"/>
              <a:defRPr/>
            </a:lvl8pPr>
            <a:lvl9pPr indent="-342900" lvl="8" marL="4114800" algn="l">
              <a:lnSpc>
                <a:spcPct val="90000"/>
              </a:lnSpc>
              <a:spcBef>
                <a:spcPts val="340"/>
              </a:spcBef>
              <a:spcAft>
                <a:spcPts val="0"/>
              </a:spcAft>
              <a:buClr>
                <a:schemeClr val="dk1"/>
              </a:buClr>
              <a:buSzPts val="1800"/>
              <a:buChar char="•"/>
              <a:defRPr/>
            </a:lvl9pPr>
          </a:lstStyle>
          <a:p/>
        </p:txBody>
      </p:sp>
      <p:sp>
        <p:nvSpPr>
          <p:cNvPr id="195" name="Google Shape;195;p35"/>
          <p:cNvSpPr/>
          <p:nvPr/>
        </p:nvSpPr>
        <p:spPr>
          <a:xfrm>
            <a:off x="1439231" y="347089"/>
            <a:ext cx="7018717" cy="0"/>
          </a:xfrm>
          <a:custGeom>
            <a:rect b="b" l="l" r="r" t="t"/>
            <a:pathLst>
              <a:path extrusionOk="0" h="120000" w="7543800">
                <a:moveTo>
                  <a:pt x="0" y="0"/>
                </a:moveTo>
                <a:lnTo>
                  <a:pt x="7543800" y="0"/>
                </a:lnTo>
              </a:path>
            </a:pathLst>
          </a:custGeom>
          <a:noFill/>
          <a:ln cap="flat" cmpd="sng" w="12700">
            <a:solidFill>
              <a:srgbClr val="273D9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196" name="Google Shape;196;p35"/>
          <p:cNvSpPr/>
          <p:nvPr/>
        </p:nvSpPr>
        <p:spPr>
          <a:xfrm>
            <a:off x="302389" y="466413"/>
            <a:ext cx="92916" cy="187660"/>
          </a:xfrm>
          <a:prstGeom prst="rect">
            <a:avLst/>
          </a:prstGeom>
          <a:solidFill>
            <a:schemeClr val="dk1">
              <a:alpha val="72549"/>
            </a:scheme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grpSp>
        <p:nvGrpSpPr>
          <p:cNvPr id="197" name="Google Shape;197;p35"/>
          <p:cNvGrpSpPr/>
          <p:nvPr/>
        </p:nvGrpSpPr>
        <p:grpSpPr>
          <a:xfrm>
            <a:off x="8639441" y="466413"/>
            <a:ext cx="145062" cy="4353188"/>
            <a:chOff x="10103345" y="685800"/>
            <a:chExt cx="169642" cy="6400798"/>
          </a:xfrm>
        </p:grpSpPr>
        <p:sp>
          <p:nvSpPr>
            <p:cNvPr id="198" name="Google Shape;198;p35"/>
            <p:cNvSpPr/>
            <p:nvPr/>
          </p:nvSpPr>
          <p:spPr>
            <a:xfrm>
              <a:off x="10166350" y="685800"/>
              <a:ext cx="0" cy="4572000"/>
            </a:xfrm>
            <a:custGeom>
              <a:rect b="b" l="l" r="r" t="t"/>
              <a:pathLst>
                <a:path extrusionOk="0" h="5486400" w="120000">
                  <a:moveTo>
                    <a:pt x="0" y="5486399"/>
                  </a:moveTo>
                  <a:lnTo>
                    <a:pt x="0" y="0"/>
                  </a:lnTo>
                </a:path>
              </a:pathLst>
            </a:custGeom>
            <a:noFill/>
            <a:ln cap="flat" cmpd="sng" w="127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pic>
          <p:nvPicPr>
            <p:cNvPr id="199" name="Google Shape;199;p35"/>
            <p:cNvPicPr preferRelativeResize="0"/>
            <p:nvPr/>
          </p:nvPicPr>
          <p:blipFill rotWithShape="1">
            <a:blip r:embed="rId2">
              <a:alphaModFix/>
            </a:blip>
            <a:srcRect b="0" l="0" r="0" t="0"/>
            <a:stretch/>
          </p:blipFill>
          <p:spPr>
            <a:xfrm rot="-5400000">
              <a:off x="9791393" y="6605004"/>
              <a:ext cx="793547" cy="169642"/>
            </a:xfrm>
            <a:prstGeom prst="rect">
              <a:avLst/>
            </a:prstGeom>
            <a:noFill/>
            <a:ln>
              <a:noFill/>
            </a:ln>
          </p:spPr>
        </p:pic>
        <p:sp>
          <p:nvSpPr>
            <p:cNvPr id="200" name="Google Shape;200;p35"/>
            <p:cNvSpPr txBox="1"/>
            <p:nvPr/>
          </p:nvSpPr>
          <p:spPr>
            <a:xfrm rot="-5400000">
              <a:off x="9133504" y="5144954"/>
              <a:ext cx="2065691" cy="100630"/>
            </a:xfrm>
            <a:prstGeom prst="rect">
              <a:avLst/>
            </a:prstGeom>
            <a:solidFill>
              <a:schemeClr val="lt1"/>
            </a:solidFill>
            <a:ln>
              <a:noFill/>
            </a:ln>
          </p:spPr>
          <p:txBody>
            <a:bodyPr anchorCtr="0" anchor="t" bIns="0" lIns="0" spcFirstLastPara="1" rIns="0" wrap="square" tIns="12700">
              <a:spAutoFit/>
            </a:bodyPr>
            <a:lstStyle/>
            <a:p>
              <a:pPr indent="0" lvl="0" marL="8637" marR="0" rtl="0" algn="l">
                <a:lnSpc>
                  <a:spcPct val="100000"/>
                </a:lnSpc>
                <a:spcBef>
                  <a:spcPts val="0"/>
                </a:spcBef>
                <a:spcAft>
                  <a:spcPts val="0"/>
                </a:spcAft>
                <a:buClr>
                  <a:srgbClr val="000000"/>
                </a:buClr>
                <a:buSzPts val="476"/>
                <a:buFont typeface="Arial"/>
                <a:buNone/>
              </a:pPr>
              <a:r>
                <a:rPr b="0" i="0" lang="fr-FR" sz="476" u="none" cap="none" strike="noStrike">
                  <a:solidFill>
                    <a:schemeClr val="dk1"/>
                  </a:solidFill>
                  <a:latin typeface="Arial"/>
                  <a:ea typeface="Arial"/>
                  <a:cs typeface="Arial"/>
                  <a:sym typeface="Arial"/>
                </a:rPr>
                <a:t>Copyright © 2023. Tous droits réservés</a:t>
              </a:r>
              <a:endParaRPr b="0" i="0" sz="1400" u="none" cap="none" strike="noStrike">
                <a:solidFill>
                  <a:srgbClr val="000000"/>
                </a:solidFill>
                <a:latin typeface="Arial"/>
                <a:ea typeface="Arial"/>
                <a:cs typeface="Arial"/>
                <a:sym typeface="Arial"/>
              </a:endParaRPr>
            </a:p>
          </p:txBody>
        </p:sp>
      </p:grpSp>
      <p:sp>
        <p:nvSpPr>
          <p:cNvPr id="201" name="Google Shape;201;p35"/>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talogues">
  <p:cSld name="Catalogues">
    <p:spTree>
      <p:nvGrpSpPr>
        <p:cNvPr id="202" name="Shape 202"/>
        <p:cNvGrpSpPr/>
        <p:nvPr/>
      </p:nvGrpSpPr>
      <p:grpSpPr>
        <a:xfrm>
          <a:off x="0" y="0"/>
          <a:ext cx="0" cy="0"/>
          <a:chOff x="0" y="0"/>
          <a:chExt cx="0" cy="0"/>
        </a:xfrm>
      </p:grpSpPr>
      <p:sp>
        <p:nvSpPr>
          <p:cNvPr id="203" name="Google Shape;203;p36"/>
          <p:cNvSpPr/>
          <p:nvPr/>
        </p:nvSpPr>
        <p:spPr>
          <a:xfrm>
            <a:off x="7491944" y="187861"/>
            <a:ext cx="879648" cy="855091"/>
          </a:xfrm>
          <a:custGeom>
            <a:rect b="b" l="l" r="r" t="t"/>
            <a:pathLst>
              <a:path extrusionOk="0" h="1257300" w="1028700">
                <a:moveTo>
                  <a:pt x="0" y="1257300"/>
                </a:moveTo>
                <a:lnTo>
                  <a:pt x="1028700" y="1257300"/>
                </a:lnTo>
                <a:lnTo>
                  <a:pt x="1028700" y="0"/>
                </a:lnTo>
                <a:lnTo>
                  <a:pt x="0" y="0"/>
                </a:lnTo>
                <a:lnTo>
                  <a:pt x="0" y="1257300"/>
                </a:lnTo>
                <a:close/>
              </a:path>
            </a:pathLst>
          </a:custGeom>
          <a:solidFill>
            <a:schemeClr val="accent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204" name="Google Shape;204;p36"/>
          <p:cNvSpPr/>
          <p:nvPr/>
        </p:nvSpPr>
        <p:spPr>
          <a:xfrm>
            <a:off x="195478" y="4119982"/>
            <a:ext cx="879648" cy="855091"/>
          </a:xfrm>
          <a:custGeom>
            <a:rect b="b" l="l" r="r" t="t"/>
            <a:pathLst>
              <a:path extrusionOk="0" h="1257300" w="1028700">
                <a:moveTo>
                  <a:pt x="0" y="1257300"/>
                </a:moveTo>
                <a:lnTo>
                  <a:pt x="1028700" y="1257300"/>
                </a:lnTo>
                <a:lnTo>
                  <a:pt x="1028700" y="0"/>
                </a:lnTo>
                <a:lnTo>
                  <a:pt x="0" y="0"/>
                </a:lnTo>
                <a:lnTo>
                  <a:pt x="0" y="1257300"/>
                </a:lnTo>
                <a:close/>
              </a:path>
            </a:pathLst>
          </a:custGeom>
          <a:solidFill>
            <a:srgbClr val="3C53A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205" name="Google Shape;205;p36"/>
          <p:cNvSpPr/>
          <p:nvPr/>
        </p:nvSpPr>
        <p:spPr>
          <a:xfrm>
            <a:off x="4538064" y="310942"/>
            <a:ext cx="3687562" cy="3907432"/>
          </a:xfrm>
          <a:custGeom>
            <a:rect b="b" l="l" r="r" t="t"/>
            <a:pathLst>
              <a:path extrusionOk="0" h="6645909" w="4686300">
                <a:moveTo>
                  <a:pt x="0" y="6645605"/>
                </a:moveTo>
                <a:lnTo>
                  <a:pt x="4686300" y="6645605"/>
                </a:lnTo>
                <a:lnTo>
                  <a:pt x="4686300" y="0"/>
                </a:lnTo>
                <a:lnTo>
                  <a:pt x="0" y="0"/>
                </a:lnTo>
                <a:lnTo>
                  <a:pt x="0" y="6645605"/>
                </a:lnTo>
                <a:close/>
              </a:path>
            </a:pathLst>
          </a:custGeom>
          <a:solidFill>
            <a:srgbClr val="EAF0F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206" name="Google Shape;206;p36"/>
          <p:cNvSpPr/>
          <p:nvPr/>
        </p:nvSpPr>
        <p:spPr>
          <a:xfrm>
            <a:off x="390955" y="965216"/>
            <a:ext cx="3687562" cy="3865614"/>
          </a:xfrm>
          <a:custGeom>
            <a:rect b="b" l="l" r="r" t="t"/>
            <a:pathLst>
              <a:path extrusionOk="0" h="6645909" w="4686300">
                <a:moveTo>
                  <a:pt x="0" y="6645605"/>
                </a:moveTo>
                <a:lnTo>
                  <a:pt x="4686300" y="6645605"/>
                </a:lnTo>
                <a:lnTo>
                  <a:pt x="4686300" y="0"/>
                </a:lnTo>
                <a:lnTo>
                  <a:pt x="0" y="0"/>
                </a:lnTo>
                <a:lnTo>
                  <a:pt x="0" y="6645605"/>
                </a:lnTo>
                <a:close/>
              </a:path>
            </a:pathLst>
          </a:custGeom>
          <a:solidFill>
            <a:srgbClr val="EAF0F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pic>
        <p:nvPicPr>
          <p:cNvPr id="207" name="Google Shape;207;p36"/>
          <p:cNvPicPr preferRelativeResize="0"/>
          <p:nvPr/>
        </p:nvPicPr>
        <p:blipFill rotWithShape="1">
          <a:blip r:embed="rId2">
            <a:alphaModFix/>
          </a:blip>
          <a:srcRect b="0" l="0" r="0" t="0"/>
          <a:stretch/>
        </p:blipFill>
        <p:spPr>
          <a:xfrm>
            <a:off x="7243525" y="4218374"/>
            <a:ext cx="1128067" cy="859163"/>
          </a:xfrm>
          <a:prstGeom prst="rect">
            <a:avLst/>
          </a:prstGeom>
          <a:noFill/>
          <a:ln>
            <a:noFill/>
          </a:ln>
        </p:spPr>
      </p:pic>
      <p:pic>
        <p:nvPicPr>
          <p:cNvPr id="208" name="Google Shape;208;p36"/>
          <p:cNvPicPr preferRelativeResize="0"/>
          <p:nvPr/>
        </p:nvPicPr>
        <p:blipFill rotWithShape="1">
          <a:blip r:embed="rId3">
            <a:alphaModFix/>
          </a:blip>
          <a:srcRect b="0" l="0" r="0" t="0"/>
          <a:stretch/>
        </p:blipFill>
        <p:spPr>
          <a:xfrm rot="-5400000">
            <a:off x="8191965" y="647661"/>
            <a:ext cx="890560" cy="226304"/>
          </a:xfrm>
          <a:prstGeom prst="rect">
            <a:avLst/>
          </a:prstGeom>
          <a:noFill/>
          <a:ln>
            <a:noFill/>
          </a:ln>
        </p:spPr>
      </p:pic>
      <p:sp>
        <p:nvSpPr>
          <p:cNvPr id="209" name="Google Shape;209;p36"/>
          <p:cNvSpPr/>
          <p:nvPr/>
        </p:nvSpPr>
        <p:spPr>
          <a:xfrm>
            <a:off x="8693316" y="1276158"/>
            <a:ext cx="0" cy="3525642"/>
          </a:xfrm>
          <a:custGeom>
            <a:rect b="b" l="l" r="r" t="t"/>
            <a:pathLst>
              <a:path extrusionOk="0" h="5486400" w="120000">
                <a:moveTo>
                  <a:pt x="0" y="5486399"/>
                </a:moveTo>
                <a:lnTo>
                  <a:pt x="0" y="0"/>
                </a:lnTo>
              </a:path>
            </a:pathLst>
          </a:custGeom>
          <a:noFill/>
          <a:ln cap="flat" cmpd="sng" w="12700">
            <a:solidFill>
              <a:schemeClr val="accent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210" name="Google Shape;210;p36"/>
          <p:cNvSpPr txBox="1"/>
          <p:nvPr/>
        </p:nvSpPr>
        <p:spPr>
          <a:xfrm>
            <a:off x="476872" y="315533"/>
            <a:ext cx="3687562" cy="544766"/>
          </a:xfrm>
          <a:prstGeom prst="rect">
            <a:avLst/>
          </a:prstGeom>
          <a:noFill/>
          <a:ln>
            <a:noFill/>
          </a:ln>
        </p:spPr>
        <p:txBody>
          <a:bodyPr anchorCtr="0" anchor="t" bIns="0" lIns="0" spcFirstLastPara="1" rIns="0" wrap="square" tIns="8625">
            <a:spAutoFit/>
          </a:bodyPr>
          <a:lstStyle/>
          <a:p>
            <a:pPr indent="0" lvl="0" marL="8637" marR="0" rtl="0" algn="l">
              <a:lnSpc>
                <a:spcPct val="100000"/>
              </a:lnSpc>
              <a:spcBef>
                <a:spcPts val="0"/>
              </a:spcBef>
              <a:spcAft>
                <a:spcPts val="0"/>
              </a:spcAft>
              <a:buClr>
                <a:srgbClr val="000000"/>
              </a:buClr>
              <a:buSzPts val="1700"/>
              <a:buFont typeface="Arial"/>
              <a:buNone/>
            </a:pPr>
            <a:r>
              <a:rPr b="1" i="0" lang="fr-FR" sz="1700" u="none" cap="none" strike="noStrike">
                <a:solidFill>
                  <a:schemeClr val="dk1"/>
                </a:solidFill>
                <a:latin typeface="Arial"/>
                <a:ea typeface="Arial"/>
                <a:cs typeface="Arial"/>
                <a:sym typeface="Arial"/>
              </a:rPr>
              <a:t>Les 10 dernières </a:t>
            </a:r>
            <a:endParaRPr b="0" i="0" sz="1400" u="none" cap="none" strike="noStrike">
              <a:solidFill>
                <a:srgbClr val="000000"/>
              </a:solidFill>
              <a:latin typeface="Arial"/>
              <a:ea typeface="Arial"/>
              <a:cs typeface="Arial"/>
              <a:sym typeface="Arial"/>
            </a:endParaRPr>
          </a:p>
          <a:p>
            <a:pPr indent="0" lvl="0" marL="8637" marR="0" rtl="0" algn="l">
              <a:lnSpc>
                <a:spcPct val="100000"/>
              </a:lnSpc>
              <a:spcBef>
                <a:spcPts val="68"/>
              </a:spcBef>
              <a:spcAft>
                <a:spcPts val="0"/>
              </a:spcAft>
              <a:buClr>
                <a:srgbClr val="000000"/>
              </a:buClr>
              <a:buSzPts val="1700"/>
              <a:buFont typeface="Arial"/>
              <a:buNone/>
            </a:pPr>
            <a:r>
              <a:rPr b="1" i="0" lang="fr-FR" sz="1700" u="none" cap="none" strike="noStrike">
                <a:solidFill>
                  <a:schemeClr val="dk1"/>
                </a:solidFill>
                <a:latin typeface="Arial"/>
                <a:ea typeface="Arial"/>
                <a:cs typeface="Arial"/>
                <a:sym typeface="Arial"/>
              </a:rPr>
              <a:t>publications</a:t>
            </a:r>
            <a:endParaRPr b="0" i="0" sz="1700" u="none" cap="none" strike="noStrike">
              <a:solidFill>
                <a:schemeClr val="dk1"/>
              </a:solidFill>
              <a:latin typeface="Arial"/>
              <a:ea typeface="Arial"/>
              <a:cs typeface="Arial"/>
              <a:sym typeface="Arial"/>
            </a:endParaRPr>
          </a:p>
        </p:txBody>
      </p:sp>
      <p:sp>
        <p:nvSpPr>
          <p:cNvPr id="211" name="Google Shape;211;p36"/>
          <p:cNvSpPr/>
          <p:nvPr/>
        </p:nvSpPr>
        <p:spPr>
          <a:xfrm>
            <a:off x="302389" y="315533"/>
            <a:ext cx="92916" cy="508351"/>
          </a:xfrm>
          <a:prstGeom prst="rect">
            <a:avLst/>
          </a:prstGeom>
          <a:solidFill>
            <a:srgbClr val="F27D1B">
              <a:alpha val="72549"/>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
        <p:nvSpPr>
          <p:cNvPr id="212" name="Google Shape;212;p36"/>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e COUVERTURE">
  <p:cSld name="4e COUVERTURE">
    <p:spTree>
      <p:nvGrpSpPr>
        <p:cNvPr id="213" name="Shape 213"/>
        <p:cNvGrpSpPr/>
        <p:nvPr/>
      </p:nvGrpSpPr>
      <p:grpSpPr>
        <a:xfrm>
          <a:off x="0" y="0"/>
          <a:ext cx="0" cy="0"/>
          <a:chOff x="0" y="0"/>
          <a:chExt cx="0" cy="0"/>
        </a:xfrm>
      </p:grpSpPr>
      <p:grpSp>
        <p:nvGrpSpPr>
          <p:cNvPr id="214" name="Google Shape;214;p37"/>
          <p:cNvGrpSpPr/>
          <p:nvPr/>
        </p:nvGrpSpPr>
        <p:grpSpPr>
          <a:xfrm>
            <a:off x="727610" y="2920966"/>
            <a:ext cx="4572000" cy="1910354"/>
            <a:chOff x="850900" y="3933825"/>
            <a:chExt cx="5346700" cy="2808929"/>
          </a:xfrm>
        </p:grpSpPr>
        <p:pic>
          <p:nvPicPr>
            <p:cNvPr id="215" name="Google Shape;215;p37"/>
            <p:cNvPicPr preferRelativeResize="0"/>
            <p:nvPr/>
          </p:nvPicPr>
          <p:blipFill rotWithShape="1">
            <a:blip r:embed="rId2">
              <a:alphaModFix/>
            </a:blip>
            <a:srcRect b="0" l="0" r="0" t="0"/>
            <a:stretch/>
          </p:blipFill>
          <p:spPr>
            <a:xfrm>
              <a:off x="850900" y="3933825"/>
              <a:ext cx="2242693" cy="286100"/>
            </a:xfrm>
            <a:prstGeom prst="rect">
              <a:avLst/>
            </a:prstGeom>
            <a:noFill/>
            <a:ln>
              <a:noFill/>
            </a:ln>
          </p:spPr>
        </p:pic>
        <p:sp>
          <p:nvSpPr>
            <p:cNvPr id="216" name="Google Shape;216;p37"/>
            <p:cNvSpPr/>
            <p:nvPr/>
          </p:nvSpPr>
          <p:spPr>
            <a:xfrm>
              <a:off x="850900" y="4391025"/>
              <a:ext cx="5346700" cy="23517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24"/>
                <a:buFont typeface="Arial"/>
                <a:buNone/>
              </a:pPr>
              <a:r>
                <a:rPr b="1" i="0" lang="fr-FR" sz="1224" u="none" cap="none" strike="noStrike">
                  <a:solidFill>
                    <a:schemeClr val="dk1"/>
                  </a:solidFill>
                  <a:latin typeface="Arial"/>
                  <a:ea typeface="Arial"/>
                  <a:cs typeface="Arial"/>
                  <a:sym typeface="Arial"/>
                </a:rPr>
                <a:t>PROFIDEO</a:t>
              </a:r>
              <a:br>
                <a:rPr b="0" i="0" lang="fr-FR" sz="1224" u="none" cap="none" strike="noStrike">
                  <a:solidFill>
                    <a:schemeClr val="dk1"/>
                  </a:solidFill>
                  <a:latin typeface="Arial"/>
                  <a:ea typeface="Arial"/>
                  <a:cs typeface="Arial"/>
                  <a:sym typeface="Arial"/>
                </a:rPr>
              </a:br>
              <a:br>
                <a:rPr b="0" i="0" lang="fr-FR" sz="1224" u="none" cap="none" strike="noStrike">
                  <a:solidFill>
                    <a:schemeClr val="dk1"/>
                  </a:solidFill>
                  <a:latin typeface="Arial"/>
                  <a:ea typeface="Arial"/>
                  <a:cs typeface="Arial"/>
                  <a:sym typeface="Arial"/>
                </a:rPr>
              </a:br>
              <a:r>
                <a:rPr b="0" i="0" lang="fr-FR" sz="1224" u="none" cap="none" strike="noStrike">
                  <a:solidFill>
                    <a:schemeClr val="dk1"/>
                  </a:solidFill>
                  <a:latin typeface="Arial"/>
                  <a:ea typeface="Arial"/>
                  <a:cs typeface="Arial"/>
                  <a:sym typeface="Arial"/>
                </a:rPr>
                <a:t>116 avenue Gabriel Péri </a:t>
              </a:r>
              <a:br>
                <a:rPr b="0" i="0" lang="fr-FR" sz="1224" u="none" cap="none" strike="noStrike">
                  <a:solidFill>
                    <a:schemeClr val="dk1"/>
                  </a:solidFill>
                  <a:latin typeface="Arial"/>
                  <a:ea typeface="Arial"/>
                  <a:cs typeface="Arial"/>
                  <a:sym typeface="Arial"/>
                </a:rPr>
              </a:br>
              <a:r>
                <a:rPr b="0" i="0" lang="fr-FR" sz="1224" u="none" cap="none" strike="noStrike">
                  <a:solidFill>
                    <a:schemeClr val="dk1"/>
                  </a:solidFill>
                  <a:latin typeface="Arial"/>
                  <a:ea typeface="Arial"/>
                  <a:cs typeface="Arial"/>
                  <a:sym typeface="Arial"/>
                </a:rPr>
                <a:t>93400 Saint Ouen</a:t>
              </a:r>
              <a:br>
                <a:rPr b="0" i="0" lang="fr-FR" sz="1224" u="none" cap="none" strike="noStrike">
                  <a:solidFill>
                    <a:schemeClr val="dk1"/>
                  </a:solidFill>
                  <a:latin typeface="Arial"/>
                  <a:ea typeface="Arial"/>
                  <a:cs typeface="Arial"/>
                  <a:sym typeface="Arial"/>
                </a:rPr>
              </a:br>
              <a:br>
                <a:rPr b="0" i="0" lang="fr-FR" sz="1224" u="none" cap="none" strike="noStrike">
                  <a:solidFill>
                    <a:schemeClr val="dk1"/>
                  </a:solidFill>
                  <a:latin typeface="Arial"/>
                  <a:ea typeface="Arial"/>
                  <a:cs typeface="Arial"/>
                  <a:sym typeface="Arial"/>
                </a:rPr>
              </a:br>
              <a:r>
                <a:rPr b="0" i="0" lang="fr-FR" sz="1224" u="none" cap="none" strike="noStrike">
                  <a:solidFill>
                    <a:schemeClr val="dk1"/>
                  </a:solidFill>
                  <a:latin typeface="Arial"/>
                  <a:ea typeface="Arial"/>
                  <a:cs typeface="Arial"/>
                  <a:sym typeface="Arial"/>
                </a:rPr>
                <a:t>Tel : 01 58 61 63 29</a:t>
              </a:r>
              <a:br>
                <a:rPr b="0" i="0" lang="fr-FR" sz="1224" u="none" cap="none" strike="noStrike">
                  <a:solidFill>
                    <a:schemeClr val="dk1"/>
                  </a:solidFill>
                  <a:latin typeface="Arial"/>
                  <a:ea typeface="Arial"/>
                  <a:cs typeface="Arial"/>
                  <a:sym typeface="Arial"/>
                </a:rPr>
              </a:br>
              <a:r>
                <a:rPr b="0" i="0" lang="fr-FR" sz="1224" u="none" cap="none" strike="noStrike">
                  <a:solidFill>
                    <a:schemeClr val="dk1"/>
                  </a:solidFill>
                  <a:latin typeface="Arial"/>
                  <a:ea typeface="Arial"/>
                  <a:cs typeface="Arial"/>
                  <a:sym typeface="Arial"/>
                </a:rPr>
                <a:t>Fax : 01 40 11 75 66</a:t>
              </a:r>
              <a:br>
                <a:rPr b="0" i="0" lang="fr-FR" sz="1224" u="none" cap="none" strike="noStrike">
                  <a:solidFill>
                    <a:schemeClr val="dk1"/>
                  </a:solidFill>
                  <a:latin typeface="Arial"/>
                  <a:ea typeface="Arial"/>
                  <a:cs typeface="Arial"/>
                  <a:sym typeface="Arial"/>
                </a:rPr>
              </a:br>
              <a:r>
                <a:rPr b="0" i="0" lang="fr-FR" sz="1224" u="none" cap="none" strike="noStrike">
                  <a:solidFill>
                    <a:schemeClr val="dk1"/>
                  </a:solidFill>
                  <a:latin typeface="Arial"/>
                  <a:ea typeface="Arial"/>
                  <a:cs typeface="Arial"/>
                  <a:sym typeface="Arial"/>
                </a:rPr>
                <a:t>Site internet : </a:t>
              </a:r>
              <a:r>
                <a:rPr b="1" i="0" lang="fr-FR" sz="1224" u="none" cap="none" strike="noStrike">
                  <a:solidFill>
                    <a:schemeClr val="dk1"/>
                  </a:solidFill>
                  <a:latin typeface="Arial"/>
                  <a:ea typeface="Arial"/>
                  <a:cs typeface="Arial"/>
                  <a:sym typeface="Arial"/>
                </a:rPr>
                <a:t>www.profideo.com</a:t>
              </a:r>
              <a:endParaRPr b="1" i="0" sz="952" u="none" cap="none" strike="noStrike">
                <a:solidFill>
                  <a:schemeClr val="dk1"/>
                </a:solidFill>
                <a:latin typeface="Arial"/>
                <a:ea typeface="Arial"/>
                <a:cs typeface="Arial"/>
                <a:sym typeface="Arial"/>
              </a:endParaRPr>
            </a:p>
          </p:txBody>
        </p:sp>
      </p:grpSp>
      <p:sp>
        <p:nvSpPr>
          <p:cNvPr id="217" name="Google Shape;217;p37"/>
          <p:cNvSpPr/>
          <p:nvPr/>
        </p:nvSpPr>
        <p:spPr>
          <a:xfrm flipH="1">
            <a:off x="532132" y="2920965"/>
            <a:ext cx="39095" cy="1880835"/>
          </a:xfrm>
          <a:custGeom>
            <a:rect b="b" l="l" r="r" t="t"/>
            <a:pathLst>
              <a:path extrusionOk="0" h="5486400" w="120000">
                <a:moveTo>
                  <a:pt x="0" y="5486399"/>
                </a:moveTo>
                <a:lnTo>
                  <a:pt x="0" y="0"/>
                </a:lnTo>
              </a:path>
            </a:pathLst>
          </a:custGeom>
          <a:noFill/>
          <a:ln cap="flat" cmpd="sng" w="12700">
            <a:solidFill>
              <a:schemeClr val="accent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52"/>
              <a:buFont typeface="Arial"/>
              <a:buNone/>
            </a:pPr>
            <a:r>
              <a:t/>
            </a:r>
            <a:endParaRPr b="0" i="0" sz="952"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8" name="Shape 18"/>
        <p:cNvGrpSpPr/>
        <p:nvPr/>
      </p:nvGrpSpPr>
      <p:grpSpPr>
        <a:xfrm>
          <a:off x="0" y="0"/>
          <a:ext cx="0" cy="0"/>
          <a:chOff x="0" y="0"/>
          <a:chExt cx="0" cy="0"/>
        </a:xfrm>
      </p:grpSpPr>
      <p:sp>
        <p:nvSpPr>
          <p:cNvPr id="19" name="Google Shape;19;p1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0"/>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 name="Google Shape;21;p1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4" name="Shape 24"/>
        <p:cNvGrpSpPr/>
        <p:nvPr/>
      </p:nvGrpSpPr>
      <p:grpSpPr>
        <a:xfrm>
          <a:off x="0" y="0"/>
          <a:ext cx="0" cy="0"/>
          <a:chOff x="0" y="0"/>
          <a:chExt cx="0" cy="0"/>
        </a:xfrm>
      </p:grpSpPr>
      <p:sp>
        <p:nvSpPr>
          <p:cNvPr id="25" name="Google Shape;25;p11"/>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1"/>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7" name="Google Shape;27;p1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30" name="Shape 30"/>
        <p:cNvGrpSpPr/>
        <p:nvPr/>
      </p:nvGrpSpPr>
      <p:grpSpPr>
        <a:xfrm>
          <a:off x="0" y="0"/>
          <a:ext cx="0" cy="0"/>
          <a:chOff x="0" y="0"/>
          <a:chExt cx="0" cy="0"/>
        </a:xfrm>
      </p:grpSpPr>
      <p:sp>
        <p:nvSpPr>
          <p:cNvPr id="31" name="Google Shape;31;p12"/>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2"/>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3" name="Google Shape;33;p12"/>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4" name="Google Shape;34;p1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37" name="Shape 37"/>
        <p:cNvGrpSpPr/>
        <p:nvPr/>
      </p:nvGrpSpPr>
      <p:grpSpPr>
        <a:xfrm>
          <a:off x="0" y="0"/>
          <a:ext cx="0" cy="0"/>
          <a:chOff x="0" y="0"/>
          <a:chExt cx="0" cy="0"/>
        </a:xfrm>
      </p:grpSpPr>
      <p:sp>
        <p:nvSpPr>
          <p:cNvPr id="38" name="Google Shape;38;p1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3"/>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0" name="Google Shape;40;p13"/>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1" name="Google Shape;41;p13"/>
          <p:cNvSpPr txBox="1"/>
          <p:nvPr>
            <p:ph idx="3" type="body"/>
          </p:nvPr>
        </p:nvSpPr>
        <p:spPr>
          <a:xfrm>
            <a:off x="4645025" y="1151335"/>
            <a:ext cx="4041900" cy="4797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2" name="Google Shape;42;p13"/>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3" name="Google Shape;4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46" name="Shape 46"/>
        <p:cNvGrpSpPr/>
        <p:nvPr/>
      </p:nvGrpSpPr>
      <p:grpSpPr>
        <a:xfrm>
          <a:off x="0" y="0"/>
          <a:ext cx="0" cy="0"/>
          <a:chOff x="0" y="0"/>
          <a:chExt cx="0" cy="0"/>
        </a:xfrm>
      </p:grpSpPr>
      <p:sp>
        <p:nvSpPr>
          <p:cNvPr id="47" name="Google Shape;47;p1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1" name="Shape 51"/>
        <p:cNvGrpSpPr/>
        <p:nvPr/>
      </p:nvGrpSpPr>
      <p:grpSpPr>
        <a:xfrm>
          <a:off x="0" y="0"/>
          <a:ext cx="0" cy="0"/>
          <a:chOff x="0" y="0"/>
          <a:chExt cx="0" cy="0"/>
        </a:xfrm>
      </p:grpSpPr>
      <p:sp>
        <p:nvSpPr>
          <p:cNvPr id="52" name="Google Shape;52;p1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5" name="Shape 55"/>
        <p:cNvGrpSpPr/>
        <p:nvPr/>
      </p:nvGrpSpPr>
      <p:grpSpPr>
        <a:xfrm>
          <a:off x="0" y="0"/>
          <a:ext cx="0" cy="0"/>
          <a:chOff x="0" y="0"/>
          <a:chExt cx="0" cy="0"/>
        </a:xfrm>
      </p:grpSpPr>
      <p:sp>
        <p:nvSpPr>
          <p:cNvPr id="56" name="Google Shape;56;p16"/>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6"/>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8" name="Google Shape;58;p16"/>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9" name="Google Shape;59;p1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theme" Target="../theme/theme2.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7"/>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21"/>
          <p:cNvSpPr txBox="1"/>
          <p:nvPr>
            <p:ph type="title"/>
          </p:nvPr>
        </p:nvSpPr>
        <p:spPr>
          <a:xfrm>
            <a:off x="628515" y="274234"/>
            <a:ext cx="7886971" cy="993287"/>
          </a:xfrm>
          <a:prstGeom prst="rect">
            <a:avLst/>
          </a:prstGeom>
          <a:noFill/>
          <a:ln>
            <a:noFill/>
          </a:ln>
        </p:spPr>
        <p:txBody>
          <a:bodyPr anchorCtr="0" anchor="ctr" bIns="45700" lIns="91425" spcFirstLastPara="1" rIns="91425" wrap="square" tIns="45700">
            <a:normAutofit/>
          </a:bodyPr>
          <a:lstStyle>
            <a:lvl1pPr lvl="0" marR="3455" rtl="0" algn="l">
              <a:lnSpc>
                <a:spcPct val="100000"/>
              </a:lnSpc>
              <a:spcBef>
                <a:spcPts val="68"/>
              </a:spcBef>
              <a:spcAft>
                <a:spcPts val="0"/>
              </a:spcAft>
              <a:buClr>
                <a:srgbClr val="273D98"/>
              </a:buClr>
              <a:buSzPts val="2312"/>
              <a:buFont typeface="Arial"/>
              <a:buNone/>
              <a:defRPr b="1" i="0" sz="2312" u="none" cap="none" strike="noStrike">
                <a:solidFill>
                  <a:srgbClr val="273D9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 name="Google Shape;84;p21"/>
          <p:cNvSpPr txBox="1"/>
          <p:nvPr>
            <p:ph idx="1" type="body"/>
          </p:nvPr>
        </p:nvSpPr>
        <p:spPr>
          <a:xfrm>
            <a:off x="628515" y="1369009"/>
            <a:ext cx="7886971" cy="326381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680"/>
              </a:spcBef>
              <a:spcAft>
                <a:spcPts val="0"/>
              </a:spcAft>
              <a:buClr>
                <a:srgbClr val="273D98"/>
              </a:buClr>
              <a:buSzPts val="884"/>
              <a:buFont typeface="Arial"/>
              <a:buNone/>
              <a:defRPr b="1" i="0" sz="884" u="none" cap="none" strike="noStrike">
                <a:solidFill>
                  <a:srgbClr val="273D98"/>
                </a:solidFill>
                <a:latin typeface="Arial"/>
                <a:ea typeface="Arial"/>
                <a:cs typeface="Arial"/>
                <a:sym typeface="Arial"/>
              </a:defRPr>
            </a:lvl1pPr>
            <a:lvl2pPr indent="-228600" lvl="1" marL="914400" marR="0" rtl="0" algn="l">
              <a:lnSpc>
                <a:spcPct val="90000"/>
              </a:lnSpc>
              <a:spcBef>
                <a:spcPts val="340"/>
              </a:spcBef>
              <a:spcAft>
                <a:spcPts val="0"/>
              </a:spcAft>
              <a:buClr>
                <a:srgbClr val="3C53A4"/>
              </a:buClr>
              <a:buSzPts val="884"/>
              <a:buFont typeface="Arial"/>
              <a:buNone/>
              <a:defRPr b="0" i="0" sz="884" u="none" cap="none" strike="noStrike">
                <a:solidFill>
                  <a:srgbClr val="3C53A4"/>
                </a:solidFill>
                <a:latin typeface="Arial"/>
                <a:ea typeface="Arial"/>
                <a:cs typeface="Arial"/>
                <a:sym typeface="Arial"/>
              </a:defRPr>
            </a:lvl2pPr>
            <a:lvl3pPr indent="-228600" lvl="2" marL="1371600" marR="0" rtl="0" algn="l">
              <a:lnSpc>
                <a:spcPct val="90000"/>
              </a:lnSpc>
              <a:spcBef>
                <a:spcPts val="340"/>
              </a:spcBef>
              <a:spcAft>
                <a:spcPts val="0"/>
              </a:spcAft>
              <a:buClr>
                <a:srgbClr val="F27D1B"/>
              </a:buClr>
              <a:buSzPts val="680"/>
              <a:buFont typeface="Arial"/>
              <a:buNone/>
              <a:defRPr b="1" i="0" sz="680" u="none" cap="none" strike="noStrike">
                <a:solidFill>
                  <a:srgbClr val="F27D1B"/>
                </a:solidFill>
                <a:latin typeface="Arial"/>
                <a:ea typeface="Arial"/>
                <a:cs typeface="Arial"/>
                <a:sym typeface="Arial"/>
              </a:defRPr>
            </a:lvl3pPr>
            <a:lvl4pPr indent="-228600" lvl="3" marL="1828800" marR="0" rtl="0" algn="l">
              <a:lnSpc>
                <a:spcPct val="90000"/>
              </a:lnSpc>
              <a:spcBef>
                <a:spcPts val="340"/>
              </a:spcBef>
              <a:spcAft>
                <a:spcPts val="0"/>
              </a:spcAft>
              <a:buClr>
                <a:srgbClr val="4C4D4F"/>
              </a:buClr>
              <a:buSzPts val="816"/>
              <a:buFont typeface="Arial"/>
              <a:buNone/>
              <a:defRPr b="1" i="0" sz="816" u="none" cap="none" strike="noStrike">
                <a:solidFill>
                  <a:srgbClr val="4C4D4F"/>
                </a:solidFill>
                <a:latin typeface="Arial"/>
                <a:ea typeface="Arial"/>
                <a:cs typeface="Arial"/>
                <a:sym typeface="Arial"/>
              </a:defRPr>
            </a:lvl4pPr>
            <a:lvl5pPr indent="-228600" lvl="4" marL="2286000" marR="0" rtl="0" algn="l">
              <a:lnSpc>
                <a:spcPct val="90000"/>
              </a:lnSpc>
              <a:spcBef>
                <a:spcPts val="340"/>
              </a:spcBef>
              <a:spcAft>
                <a:spcPts val="0"/>
              </a:spcAft>
              <a:buClr>
                <a:schemeClr val="dk1"/>
              </a:buClr>
              <a:buSzPts val="816"/>
              <a:buFont typeface="Arial"/>
              <a:buNone/>
              <a:defRPr b="0" i="0" sz="816" u="none" cap="none" strike="noStrike">
                <a:solidFill>
                  <a:schemeClr val="dk1"/>
                </a:solidFill>
                <a:latin typeface="Arial"/>
                <a:ea typeface="Arial"/>
                <a:cs typeface="Arial"/>
                <a:sym typeface="Arial"/>
              </a:defRPr>
            </a:lvl5pPr>
            <a:lvl6pPr indent="-306323" lvl="5" marL="2743200" marR="0" rtl="0" algn="l">
              <a:lnSpc>
                <a:spcPct val="90000"/>
              </a:lnSpc>
              <a:spcBef>
                <a:spcPts val="340"/>
              </a:spcBef>
              <a:spcAft>
                <a:spcPts val="0"/>
              </a:spcAft>
              <a:buClr>
                <a:schemeClr val="dk1"/>
              </a:buClr>
              <a:buSzPts val="1224"/>
              <a:buFont typeface="Arial"/>
              <a:buChar char="•"/>
              <a:defRPr b="0" i="0" sz="1224" u="none" cap="none" strike="noStrike">
                <a:solidFill>
                  <a:schemeClr val="dk1"/>
                </a:solidFill>
                <a:latin typeface="Arial"/>
                <a:ea typeface="Arial"/>
                <a:cs typeface="Arial"/>
                <a:sym typeface="Arial"/>
              </a:defRPr>
            </a:lvl6pPr>
            <a:lvl7pPr indent="-306323" lvl="6" marL="3200400" marR="0" rtl="0" algn="l">
              <a:lnSpc>
                <a:spcPct val="90000"/>
              </a:lnSpc>
              <a:spcBef>
                <a:spcPts val="340"/>
              </a:spcBef>
              <a:spcAft>
                <a:spcPts val="0"/>
              </a:spcAft>
              <a:buClr>
                <a:schemeClr val="dk1"/>
              </a:buClr>
              <a:buSzPts val="1224"/>
              <a:buFont typeface="Arial"/>
              <a:buChar char="•"/>
              <a:defRPr b="0" i="0" sz="1224" u="none" cap="none" strike="noStrike">
                <a:solidFill>
                  <a:schemeClr val="dk1"/>
                </a:solidFill>
                <a:latin typeface="Arial"/>
                <a:ea typeface="Arial"/>
                <a:cs typeface="Arial"/>
                <a:sym typeface="Arial"/>
              </a:defRPr>
            </a:lvl7pPr>
            <a:lvl8pPr indent="-306323" lvl="7" marL="3657600" marR="0" rtl="0" algn="l">
              <a:lnSpc>
                <a:spcPct val="90000"/>
              </a:lnSpc>
              <a:spcBef>
                <a:spcPts val="340"/>
              </a:spcBef>
              <a:spcAft>
                <a:spcPts val="0"/>
              </a:spcAft>
              <a:buClr>
                <a:schemeClr val="dk1"/>
              </a:buClr>
              <a:buSzPts val="1224"/>
              <a:buFont typeface="Arial"/>
              <a:buChar char="•"/>
              <a:defRPr b="0" i="0" sz="1224" u="none" cap="none" strike="noStrike">
                <a:solidFill>
                  <a:schemeClr val="dk1"/>
                </a:solidFill>
                <a:latin typeface="Arial"/>
                <a:ea typeface="Arial"/>
                <a:cs typeface="Arial"/>
                <a:sym typeface="Arial"/>
              </a:defRPr>
            </a:lvl8pPr>
            <a:lvl9pPr indent="-306323" lvl="8" marL="4114800" marR="0" rtl="0" algn="l">
              <a:lnSpc>
                <a:spcPct val="90000"/>
              </a:lnSpc>
              <a:spcBef>
                <a:spcPts val="340"/>
              </a:spcBef>
              <a:spcAft>
                <a:spcPts val="0"/>
              </a:spcAft>
              <a:buClr>
                <a:schemeClr val="dk1"/>
              </a:buClr>
              <a:buSzPts val="1224"/>
              <a:buFont typeface="Arial"/>
              <a:buChar char="•"/>
              <a:defRPr b="0" i="0" sz="1224" u="none" cap="none" strike="noStrike">
                <a:solidFill>
                  <a:schemeClr val="dk1"/>
                </a:solidFill>
                <a:latin typeface="Arial"/>
                <a:ea typeface="Arial"/>
                <a:cs typeface="Arial"/>
                <a:sym typeface="Arial"/>
              </a:defRPr>
            </a:lvl9pPr>
          </a:lstStyle>
          <a:p/>
        </p:txBody>
      </p:sp>
      <p:sp>
        <p:nvSpPr>
          <p:cNvPr id="85" name="Google Shape;85;p21"/>
          <p:cNvSpPr txBox="1"/>
          <p:nvPr>
            <p:ph idx="12" type="sldNum"/>
          </p:nvPr>
        </p:nvSpPr>
        <p:spPr>
          <a:xfrm>
            <a:off x="8677026" y="4863764"/>
            <a:ext cx="372373" cy="200817"/>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12"/>
              <a:buFont typeface="Arial"/>
              <a:buNone/>
              <a:defRPr b="0" i="0" sz="612" u="none" cap="none" strike="noStrike">
                <a:solidFill>
                  <a:srgbClr val="8C8DB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3.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13.pn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13.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1"/>
          <p:cNvPicPr preferRelativeResize="0"/>
          <p:nvPr/>
        </p:nvPicPr>
        <p:blipFill>
          <a:blip r:embed="rId3">
            <a:alphaModFix/>
          </a:blip>
          <a:stretch>
            <a:fillRect/>
          </a:stretch>
        </p:blipFill>
        <p:spPr>
          <a:xfrm>
            <a:off x="76200" y="506424"/>
            <a:ext cx="3371550" cy="3963802"/>
          </a:xfrm>
          <a:prstGeom prst="rect">
            <a:avLst/>
          </a:prstGeom>
          <a:noFill/>
          <a:ln>
            <a:noFill/>
          </a:ln>
        </p:spPr>
      </p:pic>
      <p:sp>
        <p:nvSpPr>
          <p:cNvPr id="223" name="Google Shape;223;p1"/>
          <p:cNvSpPr txBox="1"/>
          <p:nvPr>
            <p:ph idx="1" type="subTitle"/>
          </p:nvPr>
        </p:nvSpPr>
        <p:spPr>
          <a:xfrm>
            <a:off x="3988900" y="1524325"/>
            <a:ext cx="4457700" cy="2008800"/>
          </a:xfrm>
          <a:prstGeom prst="rect">
            <a:avLst/>
          </a:prstGeom>
          <a:noFill/>
          <a:ln>
            <a:noFill/>
          </a:ln>
        </p:spPr>
        <p:txBody>
          <a:bodyPr anchorCtr="0" anchor="t" bIns="45700" lIns="0" spcFirstLastPara="1" rIns="91425" wrap="square" tIns="45700">
            <a:noAutofit/>
          </a:bodyPr>
          <a:lstStyle/>
          <a:p>
            <a:pPr indent="0" lvl="0" marL="0" rtl="0" algn="l">
              <a:lnSpc>
                <a:spcPct val="100000"/>
              </a:lnSpc>
              <a:spcBef>
                <a:spcPts val="0"/>
              </a:spcBef>
              <a:spcAft>
                <a:spcPts val="0"/>
              </a:spcAft>
              <a:buSzPts val="3200"/>
              <a:buNone/>
            </a:pPr>
            <a:r>
              <a:rPr b="1" lang="fr-FR" sz="2400">
                <a:solidFill>
                  <a:srgbClr val="271A4D"/>
                </a:solidFill>
                <a:latin typeface="Poppins ExtraBold"/>
                <a:ea typeface="Poppins ExtraBold"/>
                <a:cs typeface="Poppins ExtraBold"/>
                <a:sym typeface="Poppins ExtraBold"/>
              </a:rPr>
              <a:t>B</a:t>
            </a:r>
            <a:r>
              <a:rPr b="1" lang="fr-FR" sz="2400">
                <a:solidFill>
                  <a:srgbClr val="271A4D"/>
                </a:solidFill>
                <a:latin typeface="Poppins ExtraBold"/>
                <a:ea typeface="Poppins ExtraBold"/>
                <a:cs typeface="Poppins ExtraBold"/>
                <a:sym typeface="Poppins ExtraBold"/>
              </a:rPr>
              <a:t>enchmark</a:t>
            </a:r>
            <a:br>
              <a:rPr b="1" lang="fr-FR" sz="2400">
                <a:solidFill>
                  <a:srgbClr val="271A4D"/>
                </a:solidFill>
                <a:latin typeface="Poppins ExtraBold"/>
                <a:ea typeface="Poppins ExtraBold"/>
                <a:cs typeface="Poppins ExtraBold"/>
                <a:sym typeface="Poppins ExtraBold"/>
              </a:rPr>
            </a:br>
            <a:r>
              <a:rPr b="1" lang="fr-FR" sz="2400">
                <a:solidFill>
                  <a:srgbClr val="271A4D"/>
                </a:solidFill>
                <a:latin typeface="Poppins ExtraBold"/>
                <a:ea typeface="Poppins ExtraBold"/>
                <a:cs typeface="Poppins ExtraBold"/>
                <a:sym typeface="Poppins ExtraBold"/>
              </a:rPr>
              <a:t>des pratiques de vente d’assurances prévoyance individuelles en agence</a:t>
            </a:r>
            <a:r>
              <a:rPr b="1" lang="fr-FR" sz="2300" cap="none">
                <a:solidFill>
                  <a:srgbClr val="271A4D"/>
                </a:solidFill>
                <a:latin typeface="Poppins ExtraBold"/>
                <a:ea typeface="Poppins ExtraBold"/>
                <a:cs typeface="Poppins ExtraBold"/>
                <a:sym typeface="Poppins ExtraBold"/>
              </a:rPr>
              <a:t> </a:t>
            </a:r>
            <a:br>
              <a:rPr b="1" lang="fr-FR" sz="2300" cap="none">
                <a:solidFill>
                  <a:srgbClr val="271A4D"/>
                </a:solidFill>
                <a:latin typeface="Poppins ExtraBold"/>
                <a:ea typeface="Poppins ExtraBold"/>
                <a:cs typeface="Poppins ExtraBold"/>
                <a:sym typeface="Poppins ExtraBold"/>
              </a:rPr>
            </a:br>
            <a:endParaRPr b="1" sz="1400" cap="none">
              <a:solidFill>
                <a:srgbClr val="271A4D"/>
              </a:solidFill>
              <a:latin typeface="Poppins ExtraBold"/>
              <a:ea typeface="Poppins ExtraBold"/>
              <a:cs typeface="Poppins ExtraBold"/>
              <a:sym typeface="Poppins ExtraBold"/>
            </a:endParaRPr>
          </a:p>
          <a:p>
            <a:pPr indent="0" lvl="0" marL="0" rtl="0" algn="l">
              <a:lnSpc>
                <a:spcPct val="100000"/>
              </a:lnSpc>
              <a:spcBef>
                <a:spcPts val="0"/>
              </a:spcBef>
              <a:spcAft>
                <a:spcPts val="0"/>
              </a:spcAft>
              <a:buSzPts val="3200"/>
              <a:buNone/>
            </a:pPr>
            <a:r>
              <a:rPr lang="fr-FR" sz="1200">
                <a:solidFill>
                  <a:srgbClr val="271A4D"/>
                </a:solidFill>
                <a:latin typeface="Poppins"/>
                <a:ea typeface="Poppins"/>
                <a:cs typeface="Poppins"/>
                <a:sym typeface="Poppins"/>
              </a:rPr>
              <a:t>Etude basée sur des entretiens auprès de conseillers et agents généraux d’une quinzaine d’opérateurs</a:t>
            </a:r>
            <a:endParaRPr sz="3400">
              <a:solidFill>
                <a:srgbClr val="271A4D"/>
              </a:solidFill>
              <a:latin typeface="Poppins"/>
              <a:ea typeface="Poppins"/>
              <a:cs typeface="Poppins"/>
              <a:sym typeface="Poppins"/>
            </a:endParaRPr>
          </a:p>
          <a:p>
            <a:pPr indent="0" lvl="0" marL="0" rtl="0" algn="l">
              <a:lnSpc>
                <a:spcPct val="100000"/>
              </a:lnSpc>
              <a:spcBef>
                <a:spcPts val="0"/>
              </a:spcBef>
              <a:spcAft>
                <a:spcPts val="0"/>
              </a:spcAft>
              <a:buSzPts val="3200"/>
              <a:buNone/>
            </a:pPr>
            <a:r>
              <a:t/>
            </a:r>
            <a:endParaRPr sz="1000">
              <a:solidFill>
                <a:srgbClr val="FF0050"/>
              </a:solidFill>
              <a:latin typeface="Poppins Light"/>
              <a:ea typeface="Poppins Light"/>
              <a:cs typeface="Poppins Light"/>
              <a:sym typeface="Poppins Light"/>
            </a:endParaRPr>
          </a:p>
          <a:p>
            <a:pPr indent="0" lvl="0" marL="0" rtl="0" algn="l">
              <a:lnSpc>
                <a:spcPct val="100000"/>
              </a:lnSpc>
              <a:spcBef>
                <a:spcPts val="0"/>
              </a:spcBef>
              <a:spcAft>
                <a:spcPts val="0"/>
              </a:spcAft>
              <a:buSzPts val="3200"/>
              <a:buNone/>
            </a:pPr>
            <a:r>
              <a:rPr b="1" lang="fr-FR" sz="1000">
                <a:solidFill>
                  <a:srgbClr val="FF8400"/>
                </a:solidFill>
                <a:latin typeface="Poppins"/>
                <a:ea typeface="Poppins"/>
                <a:cs typeface="Poppins"/>
                <a:sym typeface="Poppins"/>
              </a:rPr>
              <a:t>Référence - A4083 - Juin 2024</a:t>
            </a:r>
            <a:endParaRPr b="1" sz="1000">
              <a:solidFill>
                <a:srgbClr val="FF8400"/>
              </a:solidFill>
              <a:latin typeface="Poppins"/>
              <a:ea typeface="Poppins"/>
              <a:cs typeface="Poppins"/>
              <a:sym typeface="Poppins"/>
            </a:endParaRPr>
          </a:p>
        </p:txBody>
      </p:sp>
      <p:sp>
        <p:nvSpPr>
          <p:cNvPr id="224" name="Google Shape;224;p1"/>
          <p:cNvSpPr/>
          <p:nvPr/>
        </p:nvSpPr>
        <p:spPr>
          <a:xfrm rot="10800000">
            <a:off x="0" y="0"/>
            <a:ext cx="9144000" cy="36000"/>
          </a:xfrm>
          <a:prstGeom prst="rect">
            <a:avLst/>
          </a:prstGeom>
          <a:gradFill>
            <a:gsLst>
              <a:gs pos="0">
                <a:srgbClr val="FF8400"/>
              </a:gs>
              <a:gs pos="100000">
                <a:srgbClr val="FF0050"/>
              </a:gs>
            </a:gsLst>
            <a:lin ang="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225" name="Google Shape;225;p1"/>
          <p:cNvPicPr preferRelativeResize="0"/>
          <p:nvPr/>
        </p:nvPicPr>
        <p:blipFill rotWithShape="1">
          <a:blip r:embed="rId4">
            <a:alphaModFix/>
          </a:blip>
          <a:srcRect b="0" l="0" r="0" t="0"/>
          <a:stretch/>
        </p:blipFill>
        <p:spPr>
          <a:xfrm>
            <a:off x="3814445" y="656519"/>
            <a:ext cx="1691918" cy="1015150"/>
          </a:xfrm>
          <a:prstGeom prst="rect">
            <a:avLst/>
          </a:prstGeom>
          <a:noFill/>
          <a:ln>
            <a:noFill/>
          </a:ln>
        </p:spPr>
      </p:pic>
      <p:sp>
        <p:nvSpPr>
          <p:cNvPr id="226" name="Google Shape;226;p1"/>
          <p:cNvSpPr/>
          <p:nvPr/>
        </p:nvSpPr>
        <p:spPr>
          <a:xfrm>
            <a:off x="3100725" y="4305302"/>
            <a:ext cx="3552300" cy="271500"/>
          </a:xfrm>
          <a:prstGeom prst="roundRect">
            <a:avLst>
              <a:gd fmla="val 50000" name="adj"/>
            </a:avLst>
          </a:prstGeom>
          <a:gradFill>
            <a:gsLst>
              <a:gs pos="0">
                <a:srgbClr val="FF8400"/>
              </a:gs>
              <a:gs pos="100000">
                <a:srgbClr val="FF0050"/>
              </a:gs>
            </a:gsLst>
            <a:lin ang="0" scaled="0"/>
          </a:gradFill>
          <a:ln>
            <a:noFill/>
          </a:ln>
        </p:spPr>
        <p:txBody>
          <a:bodyPr anchorCtr="0" anchor="ctr" bIns="95400" lIns="95400" spcFirstLastPara="1" rIns="95400" wrap="square" tIns="95400">
            <a:noAutofit/>
          </a:bodyPr>
          <a:lstStyle/>
          <a:p>
            <a:pPr indent="0" lvl="0" marL="0" rtl="0" algn="ctr">
              <a:spcBef>
                <a:spcPts val="0"/>
              </a:spcBef>
              <a:spcAft>
                <a:spcPts val="0"/>
              </a:spcAft>
              <a:buClr>
                <a:srgbClr val="000000"/>
              </a:buClr>
              <a:buSzPts val="1500"/>
              <a:buFont typeface="Arial"/>
              <a:buNone/>
            </a:pPr>
            <a:r>
              <a:rPr lang="fr-FR" sz="1000">
                <a:solidFill>
                  <a:srgbClr val="FFFFFF"/>
                </a:solidFill>
                <a:latin typeface="Poppins"/>
                <a:ea typeface="Poppins"/>
                <a:cs typeface="Poppins"/>
                <a:sym typeface="Poppins"/>
              </a:rPr>
              <a:t>La connaissance développe la performance.</a:t>
            </a:r>
            <a:endParaRPr sz="15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0" name="Shape 230"/>
        <p:cNvGrpSpPr/>
        <p:nvPr/>
      </p:nvGrpSpPr>
      <p:grpSpPr>
        <a:xfrm>
          <a:off x="0" y="0"/>
          <a:ext cx="0" cy="0"/>
          <a:chOff x="0" y="0"/>
          <a:chExt cx="0" cy="0"/>
        </a:xfrm>
      </p:grpSpPr>
      <p:pic>
        <p:nvPicPr>
          <p:cNvPr id="231" name="Google Shape;231;p2"/>
          <p:cNvPicPr preferRelativeResize="0"/>
          <p:nvPr/>
        </p:nvPicPr>
        <p:blipFill>
          <a:blip r:embed="rId3">
            <a:alphaModFix/>
          </a:blip>
          <a:stretch>
            <a:fillRect/>
          </a:stretch>
        </p:blipFill>
        <p:spPr>
          <a:xfrm>
            <a:off x="499144" y="560560"/>
            <a:ext cx="2285955" cy="2938875"/>
          </a:xfrm>
          <a:prstGeom prst="rect">
            <a:avLst/>
          </a:prstGeom>
          <a:noFill/>
          <a:ln>
            <a:noFill/>
          </a:ln>
        </p:spPr>
      </p:pic>
      <p:sp>
        <p:nvSpPr>
          <p:cNvPr id="232" name="Google Shape;232;p2"/>
          <p:cNvSpPr txBox="1"/>
          <p:nvPr/>
        </p:nvSpPr>
        <p:spPr>
          <a:xfrm>
            <a:off x="3154406" y="1032729"/>
            <a:ext cx="5370418" cy="2924769"/>
          </a:xfrm>
          <a:prstGeom prst="rect">
            <a:avLst/>
          </a:prstGeom>
          <a:noFill/>
          <a:ln>
            <a:noFill/>
          </a:ln>
        </p:spPr>
        <p:txBody>
          <a:bodyPr anchorCtr="0" anchor="t" bIns="45700" lIns="91425" spcFirstLastPara="1" rIns="91425" wrap="square" tIns="45700">
            <a:noAutofit/>
          </a:bodyPr>
          <a:lstStyle/>
          <a:p>
            <a:pPr indent="-292100" lvl="0" marL="457200" marR="0" rtl="0" algn="l">
              <a:lnSpc>
                <a:spcPct val="115000"/>
              </a:lnSpc>
              <a:spcBef>
                <a:spcPts val="0"/>
              </a:spcBef>
              <a:spcAft>
                <a:spcPts val="0"/>
              </a:spcAft>
              <a:buClr>
                <a:srgbClr val="F27D1B"/>
              </a:buClr>
              <a:buSzPts val="1000"/>
              <a:buFont typeface="Poppins"/>
              <a:buChar char="●"/>
            </a:pPr>
            <a:r>
              <a:rPr b="1" i="0" lang="fr-FR" sz="1100" u="none" cap="none" strike="noStrike">
                <a:solidFill>
                  <a:srgbClr val="271A4D"/>
                </a:solidFill>
                <a:latin typeface="Poppins"/>
                <a:ea typeface="Poppins"/>
                <a:cs typeface="Poppins"/>
                <a:sym typeface="Poppins"/>
              </a:rPr>
              <a:t>Comprendre </a:t>
            </a:r>
            <a:r>
              <a:rPr i="0" lang="fr-FR" sz="1100" u="none" cap="none" strike="noStrike">
                <a:solidFill>
                  <a:srgbClr val="271A4D"/>
                </a:solidFill>
                <a:latin typeface="Poppins"/>
                <a:ea typeface="Poppins"/>
                <a:cs typeface="Poppins"/>
                <a:sym typeface="Poppins"/>
              </a:rPr>
              <a:t>de quelle manière les réseaux de vente sont organisés, accompagnés et animés pour la vente d’assurances prévoyance individuelles </a:t>
            </a:r>
            <a:endParaRPr>
              <a:solidFill>
                <a:srgbClr val="271A4D"/>
              </a:solidFill>
              <a:latin typeface="Poppins"/>
              <a:ea typeface="Poppins"/>
              <a:cs typeface="Poppins"/>
              <a:sym typeface="Poppins"/>
            </a:endParaRPr>
          </a:p>
          <a:p>
            <a:pPr indent="-228600" lvl="0" marL="457200" marR="0" rtl="0" algn="l">
              <a:lnSpc>
                <a:spcPct val="115000"/>
              </a:lnSpc>
              <a:spcBef>
                <a:spcPts val="0"/>
              </a:spcBef>
              <a:spcAft>
                <a:spcPts val="0"/>
              </a:spcAft>
              <a:buClr>
                <a:srgbClr val="FF0050"/>
              </a:buClr>
              <a:buSzPts val="1000"/>
              <a:buFont typeface="Poppins"/>
              <a:buNone/>
            </a:pPr>
            <a:r>
              <a:t/>
            </a:r>
            <a:endParaRPr i="0" sz="1100" u="none" cap="none" strike="noStrike">
              <a:solidFill>
                <a:srgbClr val="271A4D"/>
              </a:solidFill>
              <a:latin typeface="Poppins"/>
              <a:ea typeface="Poppins"/>
              <a:cs typeface="Poppins"/>
              <a:sym typeface="Poppins"/>
            </a:endParaRPr>
          </a:p>
          <a:p>
            <a:pPr indent="-292100" lvl="0" marL="457200" marR="0" rtl="0" algn="l">
              <a:lnSpc>
                <a:spcPct val="115000"/>
              </a:lnSpc>
              <a:spcBef>
                <a:spcPts val="0"/>
              </a:spcBef>
              <a:spcAft>
                <a:spcPts val="0"/>
              </a:spcAft>
              <a:buClr>
                <a:srgbClr val="F27D1B"/>
              </a:buClr>
              <a:buSzPts val="1000"/>
              <a:buFont typeface="Poppins"/>
              <a:buChar char="●"/>
            </a:pPr>
            <a:r>
              <a:rPr b="1" i="0" lang="fr-FR" sz="1100" u="none" cap="none" strike="noStrike">
                <a:solidFill>
                  <a:srgbClr val="271A4D"/>
                </a:solidFill>
                <a:latin typeface="Poppins"/>
                <a:ea typeface="Poppins"/>
                <a:cs typeface="Poppins"/>
                <a:sym typeface="Poppins"/>
              </a:rPr>
              <a:t>Analyser</a:t>
            </a:r>
            <a:r>
              <a:rPr i="0" lang="fr-FR" sz="1100" u="none" cap="none" strike="noStrike">
                <a:solidFill>
                  <a:srgbClr val="271A4D"/>
                </a:solidFill>
                <a:latin typeface="Poppins"/>
                <a:ea typeface="Poppins"/>
                <a:cs typeface="Poppins"/>
                <a:sym typeface="Poppins"/>
              </a:rPr>
              <a:t> la dynamique commerciale mise en place pour équiper les clients et/ou prospects : temps forts, événements, offres ponctuelles et permanentes. </a:t>
            </a:r>
            <a:endParaRPr i="0" sz="1100" u="none" cap="none" strike="noStrike">
              <a:solidFill>
                <a:srgbClr val="271A4D"/>
              </a:solidFill>
              <a:latin typeface="Poppins"/>
              <a:ea typeface="Poppins"/>
              <a:cs typeface="Poppins"/>
              <a:sym typeface="Poppins"/>
            </a:endParaRPr>
          </a:p>
          <a:p>
            <a:pPr indent="-228600" lvl="0" marL="457200" marR="0" rtl="0" algn="l">
              <a:lnSpc>
                <a:spcPct val="115000"/>
              </a:lnSpc>
              <a:spcBef>
                <a:spcPts val="0"/>
              </a:spcBef>
              <a:spcAft>
                <a:spcPts val="0"/>
              </a:spcAft>
              <a:buClr>
                <a:srgbClr val="FF0050"/>
              </a:buClr>
              <a:buSzPts val="1000"/>
              <a:buFont typeface="Poppins"/>
              <a:buNone/>
            </a:pPr>
            <a:r>
              <a:t/>
            </a:r>
            <a:endParaRPr i="0" sz="1100" u="none" cap="none" strike="noStrike">
              <a:solidFill>
                <a:srgbClr val="271A4D"/>
              </a:solidFill>
              <a:latin typeface="Poppins"/>
              <a:ea typeface="Poppins"/>
              <a:cs typeface="Poppins"/>
              <a:sym typeface="Poppins"/>
            </a:endParaRPr>
          </a:p>
          <a:p>
            <a:pPr indent="-292100" lvl="0" marL="457200" marR="0" rtl="0" algn="l">
              <a:lnSpc>
                <a:spcPct val="115000"/>
              </a:lnSpc>
              <a:spcBef>
                <a:spcPts val="0"/>
              </a:spcBef>
              <a:spcAft>
                <a:spcPts val="0"/>
              </a:spcAft>
              <a:buClr>
                <a:srgbClr val="F27D1B"/>
              </a:buClr>
              <a:buSzPts val="1000"/>
              <a:buFont typeface="Poppins"/>
              <a:buChar char="●"/>
            </a:pPr>
            <a:r>
              <a:rPr b="1" i="0" lang="fr-FR" sz="1100" u="none" cap="none" strike="noStrike">
                <a:solidFill>
                  <a:srgbClr val="271A4D"/>
                </a:solidFill>
                <a:latin typeface="Poppins"/>
                <a:ea typeface="Poppins"/>
                <a:cs typeface="Poppins"/>
                <a:sym typeface="Poppins"/>
              </a:rPr>
              <a:t>Relever </a:t>
            </a:r>
            <a:r>
              <a:rPr i="0" lang="fr-FR" sz="1100" u="none" cap="none" strike="noStrike">
                <a:solidFill>
                  <a:srgbClr val="271A4D"/>
                </a:solidFill>
                <a:latin typeface="Poppins"/>
                <a:ea typeface="Poppins"/>
                <a:cs typeface="Poppins"/>
                <a:sym typeface="Poppins"/>
              </a:rPr>
              <a:t>les différentes pratiques et démarches des conseillers pour commercialiser les offres : ciblage, opportunités commerciales, cycle d’équipement,…. </a:t>
            </a:r>
            <a:endParaRPr>
              <a:solidFill>
                <a:srgbClr val="271A4D"/>
              </a:solidFill>
              <a:latin typeface="Poppins"/>
              <a:ea typeface="Poppins"/>
              <a:cs typeface="Poppins"/>
              <a:sym typeface="Poppins"/>
            </a:endParaRPr>
          </a:p>
          <a:p>
            <a:pPr indent="-228600" lvl="0" marL="457200" marR="0" rtl="0" algn="l">
              <a:lnSpc>
                <a:spcPct val="115000"/>
              </a:lnSpc>
              <a:spcBef>
                <a:spcPts val="0"/>
              </a:spcBef>
              <a:spcAft>
                <a:spcPts val="0"/>
              </a:spcAft>
              <a:buClr>
                <a:srgbClr val="FF0050"/>
              </a:buClr>
              <a:buSzPts val="1000"/>
              <a:buFont typeface="Poppins"/>
              <a:buNone/>
            </a:pPr>
            <a:r>
              <a:t/>
            </a:r>
            <a:endParaRPr i="0" sz="1100" u="none" cap="none" strike="noStrike">
              <a:solidFill>
                <a:srgbClr val="271A4D"/>
              </a:solidFill>
              <a:latin typeface="Poppins"/>
              <a:ea typeface="Poppins"/>
              <a:cs typeface="Poppins"/>
              <a:sym typeface="Poppins"/>
            </a:endParaRPr>
          </a:p>
          <a:p>
            <a:pPr indent="-292100" lvl="0" marL="457200" marR="0" rtl="0" algn="l">
              <a:lnSpc>
                <a:spcPct val="115000"/>
              </a:lnSpc>
              <a:spcBef>
                <a:spcPts val="0"/>
              </a:spcBef>
              <a:spcAft>
                <a:spcPts val="0"/>
              </a:spcAft>
              <a:buClr>
                <a:srgbClr val="F27D1B"/>
              </a:buClr>
              <a:buSzPts val="1000"/>
              <a:buFont typeface="Poppins"/>
              <a:buChar char="●"/>
            </a:pPr>
            <a:r>
              <a:rPr b="1" i="0" lang="fr-FR" sz="1100" u="none" cap="none" strike="noStrike">
                <a:solidFill>
                  <a:srgbClr val="271A4D"/>
                </a:solidFill>
                <a:latin typeface="Poppins"/>
                <a:ea typeface="Poppins"/>
                <a:cs typeface="Poppins"/>
                <a:sym typeface="Poppins"/>
              </a:rPr>
              <a:t>Réaliser des focus </a:t>
            </a:r>
            <a:r>
              <a:rPr i="0" lang="fr-FR" sz="1100" u="none" cap="none" strike="noStrike">
                <a:solidFill>
                  <a:srgbClr val="271A4D"/>
                </a:solidFill>
                <a:latin typeface="Poppins"/>
                <a:ea typeface="Poppins"/>
                <a:cs typeface="Poppins"/>
                <a:sym typeface="Poppins"/>
              </a:rPr>
              <a:t>par type d’assurances : GAV, temporaire décès, dépendance et obsèques. </a:t>
            </a:r>
            <a:endParaRPr i="0" sz="1100" u="none" cap="none" strike="noStrike">
              <a:solidFill>
                <a:srgbClr val="271A4D"/>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100"/>
              <a:buFont typeface="Arial"/>
              <a:buNone/>
            </a:pPr>
            <a:r>
              <a:t/>
            </a:r>
            <a:endParaRPr i="0" sz="1100" u="none" cap="none" strike="noStrike">
              <a:solidFill>
                <a:srgbClr val="271A4D"/>
              </a:solidFill>
              <a:latin typeface="Poppins"/>
              <a:ea typeface="Poppins"/>
              <a:cs typeface="Poppins"/>
              <a:sym typeface="Poppins"/>
            </a:endParaRPr>
          </a:p>
          <a:p>
            <a:pPr indent="-228600" lvl="0" marL="457200" marR="0" rtl="0" algn="l">
              <a:lnSpc>
                <a:spcPct val="115000"/>
              </a:lnSpc>
              <a:spcBef>
                <a:spcPts val="0"/>
              </a:spcBef>
              <a:spcAft>
                <a:spcPts val="0"/>
              </a:spcAft>
              <a:buClr>
                <a:srgbClr val="FF0050"/>
              </a:buClr>
              <a:buSzPts val="1000"/>
              <a:buFont typeface="Poppins"/>
              <a:buNone/>
            </a:pPr>
            <a:r>
              <a:t/>
            </a:r>
            <a:endParaRPr i="0" sz="1100" u="none" cap="none" strike="noStrike">
              <a:solidFill>
                <a:srgbClr val="271A4D"/>
              </a:solidFill>
              <a:latin typeface="Poppins"/>
              <a:ea typeface="Poppins"/>
              <a:cs typeface="Poppins"/>
              <a:sym typeface="Poppins"/>
            </a:endParaRPr>
          </a:p>
        </p:txBody>
      </p:sp>
      <p:pic>
        <p:nvPicPr>
          <p:cNvPr id="233" name="Google Shape;233;p2"/>
          <p:cNvPicPr preferRelativeResize="0"/>
          <p:nvPr/>
        </p:nvPicPr>
        <p:blipFill rotWithShape="1">
          <a:blip r:embed="rId4">
            <a:alphaModFix/>
          </a:blip>
          <a:srcRect b="0" l="0" r="0" t="0"/>
          <a:stretch/>
        </p:blipFill>
        <p:spPr>
          <a:xfrm>
            <a:off x="151200" y="151200"/>
            <a:ext cx="1080003" cy="333153"/>
          </a:xfrm>
          <a:prstGeom prst="rect">
            <a:avLst/>
          </a:prstGeom>
          <a:noFill/>
          <a:ln>
            <a:noFill/>
          </a:ln>
        </p:spPr>
      </p:pic>
      <p:sp>
        <p:nvSpPr>
          <p:cNvPr id="234" name="Google Shape;234;p2"/>
          <p:cNvSpPr/>
          <p:nvPr/>
        </p:nvSpPr>
        <p:spPr>
          <a:xfrm rot="10800000">
            <a:off x="0" y="0"/>
            <a:ext cx="9144000" cy="36000"/>
          </a:xfrm>
          <a:prstGeom prst="rect">
            <a:avLst/>
          </a:prstGeom>
          <a:gradFill>
            <a:gsLst>
              <a:gs pos="0">
                <a:srgbClr val="FF8400"/>
              </a:gs>
              <a:gs pos="100000">
                <a:srgbClr val="FF0050"/>
              </a:gs>
            </a:gsLst>
            <a:lin ang="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235" name="Google Shape;235;p2"/>
          <p:cNvPicPr preferRelativeResize="0"/>
          <p:nvPr/>
        </p:nvPicPr>
        <p:blipFill rotWithShape="1">
          <a:blip r:embed="rId5">
            <a:alphaModFix/>
          </a:blip>
          <a:srcRect b="0" l="0" r="0" t="0"/>
          <a:stretch/>
        </p:blipFill>
        <p:spPr>
          <a:xfrm>
            <a:off x="48178" y="23641"/>
            <a:ext cx="868856" cy="521314"/>
          </a:xfrm>
          <a:prstGeom prst="rect">
            <a:avLst/>
          </a:prstGeom>
          <a:noFill/>
          <a:ln>
            <a:noFill/>
          </a:ln>
        </p:spPr>
      </p:pic>
      <p:sp>
        <p:nvSpPr>
          <p:cNvPr id="236" name="Google Shape;236;p2"/>
          <p:cNvSpPr txBox="1"/>
          <p:nvPr/>
        </p:nvSpPr>
        <p:spPr>
          <a:xfrm>
            <a:off x="1" y="2899775"/>
            <a:ext cx="3287100" cy="861900"/>
          </a:xfrm>
          <a:prstGeom prst="rect">
            <a:avLst/>
          </a:prstGeom>
          <a:noFill/>
          <a:ln>
            <a:noFill/>
          </a:ln>
        </p:spPr>
        <p:txBody>
          <a:bodyPr anchorCtr="0" anchor="ctr" bIns="0" lIns="0" spcFirstLastPara="1" rIns="0" wrap="square" tIns="0">
            <a:noAutofit/>
          </a:bodyPr>
          <a:lstStyle/>
          <a:p>
            <a:pPr indent="0" lvl="0" marL="0" marR="0" rtl="0" algn="ctr">
              <a:lnSpc>
                <a:spcPct val="80000"/>
              </a:lnSpc>
              <a:spcBef>
                <a:spcPts val="0"/>
              </a:spcBef>
              <a:spcAft>
                <a:spcPts val="0"/>
              </a:spcAft>
              <a:buClr>
                <a:srgbClr val="000000"/>
              </a:buClr>
              <a:buSzPts val="5000"/>
              <a:buFont typeface="Arial"/>
              <a:buNone/>
            </a:pPr>
            <a:r>
              <a:rPr b="0" i="0" lang="fr-FR" sz="2400" u="none" cap="none" strike="noStrike">
                <a:solidFill>
                  <a:srgbClr val="382C5B"/>
                </a:solidFill>
                <a:latin typeface="Poppins ExtraBold"/>
                <a:ea typeface="Poppins ExtraBold"/>
                <a:cs typeface="Poppins ExtraBold"/>
                <a:sym typeface="Poppins ExtraBold"/>
              </a:rPr>
              <a:t>Objectifs</a:t>
            </a:r>
            <a:endParaRPr b="0" i="0" sz="2400" u="none" cap="none" strike="noStrike">
              <a:solidFill>
                <a:srgbClr val="382C5B"/>
              </a:solidFill>
              <a:latin typeface="Poppins"/>
              <a:ea typeface="Poppins"/>
              <a:cs typeface="Poppins"/>
              <a:sym typeface="Poppins"/>
            </a:endParaRPr>
          </a:p>
        </p:txBody>
      </p:sp>
      <p:sp>
        <p:nvSpPr>
          <p:cNvPr id="237" name="Google Shape;237;p2"/>
          <p:cNvSpPr txBox="1"/>
          <p:nvPr/>
        </p:nvSpPr>
        <p:spPr>
          <a:xfrm>
            <a:off x="516301" y="3697708"/>
            <a:ext cx="2254500" cy="746100"/>
          </a:xfrm>
          <a:prstGeom prst="rect">
            <a:avLst/>
          </a:prstGeom>
          <a:noFill/>
          <a:ln>
            <a:noFill/>
          </a:ln>
        </p:spPr>
        <p:txBody>
          <a:bodyPr anchorCtr="0" anchor="ctr" bIns="0" lIns="0" spcFirstLastPara="1" rIns="4550" wrap="square" tIns="0">
            <a:noAutofit/>
          </a:bodyPr>
          <a:lstStyle/>
          <a:p>
            <a:pPr indent="0" lvl="0" marL="0" rtl="0" algn="ctr">
              <a:spcBef>
                <a:spcPts val="0"/>
              </a:spcBef>
              <a:spcAft>
                <a:spcPts val="0"/>
              </a:spcAft>
              <a:buClr>
                <a:schemeClr val="dk1"/>
              </a:buClr>
              <a:buSzPts val="3200"/>
              <a:buFont typeface="Arial"/>
              <a:buNone/>
            </a:pPr>
            <a:r>
              <a:rPr lang="fr-FR" sz="1200">
                <a:solidFill>
                  <a:srgbClr val="271A4D"/>
                </a:solidFill>
                <a:latin typeface="Poppins"/>
                <a:ea typeface="Poppins"/>
                <a:cs typeface="Poppins"/>
                <a:sym typeface="Poppins"/>
              </a:rPr>
              <a:t>Benchmark des pratiques </a:t>
            </a:r>
            <a:br>
              <a:rPr lang="fr-FR" sz="1200">
                <a:solidFill>
                  <a:srgbClr val="271A4D"/>
                </a:solidFill>
                <a:latin typeface="Poppins"/>
                <a:ea typeface="Poppins"/>
                <a:cs typeface="Poppins"/>
                <a:sym typeface="Poppins"/>
              </a:rPr>
            </a:br>
            <a:r>
              <a:rPr lang="fr-FR" sz="1200">
                <a:solidFill>
                  <a:srgbClr val="271A4D"/>
                </a:solidFill>
                <a:latin typeface="Poppins"/>
                <a:ea typeface="Poppins"/>
                <a:cs typeface="Poppins"/>
                <a:sym typeface="Poppins"/>
              </a:rPr>
              <a:t>de vente d’assurances prévoyance individuelles </a:t>
            </a:r>
            <a:br>
              <a:rPr lang="fr-FR" sz="1200">
                <a:solidFill>
                  <a:srgbClr val="271A4D"/>
                </a:solidFill>
                <a:latin typeface="Poppins"/>
                <a:ea typeface="Poppins"/>
                <a:cs typeface="Poppins"/>
                <a:sym typeface="Poppins"/>
              </a:rPr>
            </a:br>
            <a:r>
              <a:rPr lang="fr-FR" sz="1200">
                <a:solidFill>
                  <a:srgbClr val="271A4D"/>
                </a:solidFill>
                <a:latin typeface="Poppins"/>
                <a:ea typeface="Poppins"/>
                <a:cs typeface="Poppins"/>
                <a:sym typeface="Poppins"/>
              </a:rPr>
              <a:t>en agence</a:t>
            </a:r>
            <a:endParaRPr sz="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pic>
        <p:nvPicPr>
          <p:cNvPr id="242" name="Google Shape;242;p3"/>
          <p:cNvPicPr preferRelativeResize="0"/>
          <p:nvPr/>
        </p:nvPicPr>
        <p:blipFill>
          <a:blip r:embed="rId3">
            <a:alphaModFix/>
          </a:blip>
          <a:stretch>
            <a:fillRect/>
          </a:stretch>
        </p:blipFill>
        <p:spPr>
          <a:xfrm>
            <a:off x="471749" y="791750"/>
            <a:ext cx="2528399" cy="2528399"/>
          </a:xfrm>
          <a:prstGeom prst="rect">
            <a:avLst/>
          </a:prstGeom>
          <a:noFill/>
          <a:ln>
            <a:noFill/>
          </a:ln>
        </p:spPr>
      </p:pic>
      <p:sp>
        <p:nvSpPr>
          <p:cNvPr id="243" name="Google Shape;243;p3"/>
          <p:cNvSpPr txBox="1"/>
          <p:nvPr/>
        </p:nvSpPr>
        <p:spPr>
          <a:xfrm>
            <a:off x="3476893" y="598165"/>
            <a:ext cx="5497200" cy="4206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200"/>
              </a:spcBef>
              <a:spcAft>
                <a:spcPts val="0"/>
              </a:spcAft>
              <a:buClr>
                <a:srgbClr val="000000"/>
              </a:buClr>
              <a:buSzPts val="1200"/>
              <a:buFont typeface="Arial"/>
              <a:buNone/>
            </a:pPr>
            <a:r>
              <a:rPr b="1" i="0" lang="fr-FR" sz="1100" u="none" cap="none" strike="noStrike">
                <a:solidFill>
                  <a:srgbClr val="271A4D"/>
                </a:solidFill>
                <a:latin typeface="Poppins"/>
                <a:ea typeface="Poppins"/>
                <a:cs typeface="Poppins"/>
                <a:sym typeface="Poppins"/>
              </a:rPr>
              <a:t>Mode de collecte des informations</a:t>
            </a:r>
            <a:endParaRPr b="1" i="0" sz="1100" u="none" cap="none" strike="noStrike">
              <a:solidFill>
                <a:srgbClr val="271A4D"/>
              </a:solidFill>
              <a:latin typeface="Poppins"/>
              <a:ea typeface="Poppins"/>
              <a:cs typeface="Poppins"/>
              <a:sym typeface="Poppins"/>
            </a:endParaRPr>
          </a:p>
          <a:p>
            <a:pPr indent="-279400" lvl="0" marL="457200" marR="0" rtl="0" algn="just">
              <a:lnSpc>
                <a:spcPct val="115000"/>
              </a:lnSpc>
              <a:spcBef>
                <a:spcPts val="200"/>
              </a:spcBef>
              <a:spcAft>
                <a:spcPts val="0"/>
              </a:spcAft>
              <a:buClr>
                <a:srgbClr val="FF8400"/>
              </a:buClr>
              <a:buSzPts val="800"/>
              <a:buFont typeface="Poppins"/>
              <a:buChar char="●"/>
            </a:pPr>
            <a:r>
              <a:rPr b="0" i="0" lang="fr-FR" sz="800" u="none" cap="none" strike="noStrike">
                <a:solidFill>
                  <a:srgbClr val="271A4D"/>
                </a:solidFill>
                <a:latin typeface="Poppins"/>
                <a:ea typeface="Poppins"/>
                <a:cs typeface="Poppins"/>
                <a:sym typeface="Poppins"/>
              </a:rPr>
              <a:t>Réalisation d’une quinzaine d’entretiens téléphoniques d’une heure environ auprès de conseillers salariés et d’agents généraux</a:t>
            </a:r>
            <a:endParaRPr sz="1300">
              <a:solidFill>
                <a:srgbClr val="271A4D"/>
              </a:solidFill>
            </a:endParaRPr>
          </a:p>
          <a:p>
            <a:pPr indent="-279400" lvl="0" marL="457200" marR="0" rtl="0" algn="just">
              <a:lnSpc>
                <a:spcPct val="115000"/>
              </a:lnSpc>
              <a:spcBef>
                <a:spcPts val="200"/>
              </a:spcBef>
              <a:spcAft>
                <a:spcPts val="0"/>
              </a:spcAft>
              <a:buClr>
                <a:srgbClr val="FF8400"/>
              </a:buClr>
              <a:buSzPts val="800"/>
              <a:buFont typeface="Poppins"/>
              <a:buChar char="●"/>
            </a:pPr>
            <a:r>
              <a:rPr b="0" i="0" lang="fr-FR" sz="800" u="none" cap="none" strike="noStrike">
                <a:solidFill>
                  <a:srgbClr val="271A4D"/>
                </a:solidFill>
                <a:latin typeface="Poppins"/>
                <a:ea typeface="Poppins"/>
                <a:cs typeface="Poppins"/>
                <a:sym typeface="Poppins"/>
              </a:rPr>
              <a:t>Entretiens enregistrés et retranscrits</a:t>
            </a:r>
            <a:endParaRPr sz="1300">
              <a:solidFill>
                <a:srgbClr val="271A4D"/>
              </a:solidFill>
            </a:endParaRPr>
          </a:p>
          <a:p>
            <a:pPr indent="-279400" lvl="0" marL="457200" marR="0" rtl="0" algn="just">
              <a:lnSpc>
                <a:spcPct val="115000"/>
              </a:lnSpc>
              <a:spcBef>
                <a:spcPts val="200"/>
              </a:spcBef>
              <a:spcAft>
                <a:spcPts val="0"/>
              </a:spcAft>
              <a:buClr>
                <a:srgbClr val="FF8400"/>
              </a:buClr>
              <a:buSzPts val="800"/>
              <a:buFont typeface="Poppins"/>
              <a:buChar char="●"/>
            </a:pPr>
            <a:r>
              <a:rPr b="0" i="0" lang="fr-FR" sz="800" u="none" cap="none" strike="noStrike">
                <a:solidFill>
                  <a:srgbClr val="271A4D"/>
                </a:solidFill>
                <a:latin typeface="Poppins"/>
                <a:ea typeface="Poppins"/>
                <a:cs typeface="Poppins"/>
                <a:sym typeface="Poppins"/>
              </a:rPr>
              <a:t>Terrain en juillet/août 2024</a:t>
            </a:r>
            <a:endParaRPr b="0" i="0" sz="800" u="none" cap="none" strike="noStrike">
              <a:solidFill>
                <a:srgbClr val="271A4D"/>
              </a:solidFill>
              <a:latin typeface="Poppins"/>
              <a:ea typeface="Poppins"/>
              <a:cs typeface="Poppins"/>
              <a:sym typeface="Poppins"/>
            </a:endParaRPr>
          </a:p>
          <a:p>
            <a:pPr indent="0" lvl="0" marL="0" marR="0" rtl="0" algn="just">
              <a:lnSpc>
                <a:spcPct val="100000"/>
              </a:lnSpc>
              <a:spcBef>
                <a:spcPts val="267"/>
              </a:spcBef>
              <a:spcAft>
                <a:spcPts val="0"/>
              </a:spcAft>
              <a:buNone/>
            </a:pPr>
            <a:br>
              <a:rPr b="0" i="0" lang="fr-FR" sz="700" u="none" cap="none" strike="noStrike">
                <a:solidFill>
                  <a:srgbClr val="271A4D"/>
                </a:solidFill>
                <a:latin typeface="Arial"/>
                <a:ea typeface="Arial"/>
                <a:cs typeface="Arial"/>
                <a:sym typeface="Arial"/>
              </a:rPr>
            </a:br>
            <a:r>
              <a:rPr b="1" i="0" lang="fr-FR" sz="1100" u="none" cap="none" strike="noStrike">
                <a:solidFill>
                  <a:srgbClr val="271A4D"/>
                </a:solidFill>
                <a:latin typeface="Poppins"/>
                <a:ea typeface="Poppins"/>
                <a:cs typeface="Poppins"/>
                <a:sym typeface="Poppins"/>
              </a:rPr>
              <a:t>Opérateurs analysés </a:t>
            </a:r>
            <a:r>
              <a:rPr b="0" i="0" lang="fr-FR" sz="1100" u="none" cap="none" strike="noStrike">
                <a:solidFill>
                  <a:srgbClr val="271A4D"/>
                </a:solidFill>
                <a:latin typeface="Poppins"/>
                <a:ea typeface="Poppins"/>
                <a:cs typeface="Poppins"/>
                <a:sym typeface="Poppins"/>
              </a:rPr>
              <a:t>(liste prévisionnelle*) </a:t>
            </a:r>
            <a:r>
              <a:rPr b="1" i="0" lang="fr-FR" sz="1100" u="none" cap="none" strike="noStrike">
                <a:solidFill>
                  <a:srgbClr val="271A4D"/>
                </a:solidFill>
                <a:latin typeface="Poppins"/>
                <a:ea typeface="Poppins"/>
                <a:cs typeface="Poppins"/>
                <a:sym typeface="Poppins"/>
              </a:rPr>
              <a:t>et périmètre de marché </a:t>
            </a:r>
            <a:endParaRPr b="1" i="0" sz="1100" u="none" cap="none" strike="noStrike">
              <a:solidFill>
                <a:srgbClr val="271A4D"/>
              </a:solidFill>
              <a:latin typeface="Poppins"/>
              <a:ea typeface="Poppins"/>
              <a:cs typeface="Poppins"/>
              <a:sym typeface="Poppins"/>
            </a:endParaRPr>
          </a:p>
          <a:p>
            <a:pPr indent="-279400" lvl="0" marL="457200" marR="0" rtl="0" algn="just">
              <a:lnSpc>
                <a:spcPct val="115000"/>
              </a:lnSpc>
              <a:spcBef>
                <a:spcPts val="200"/>
              </a:spcBef>
              <a:spcAft>
                <a:spcPts val="0"/>
              </a:spcAft>
              <a:buClr>
                <a:srgbClr val="FF8400"/>
              </a:buClr>
              <a:buSzPts val="800"/>
              <a:buFont typeface="Poppins"/>
              <a:buChar char="●"/>
            </a:pPr>
            <a:r>
              <a:rPr b="0" i="0" lang="fr-FR" sz="800" u="none" cap="none" strike="noStrike">
                <a:solidFill>
                  <a:srgbClr val="271A4D"/>
                </a:solidFill>
                <a:latin typeface="Poppins"/>
                <a:ea typeface="Poppins"/>
                <a:cs typeface="Poppins"/>
                <a:sym typeface="Poppins"/>
              </a:rPr>
              <a:t>Bancassureurs : Banque Populaire, BNP Paribas, Caisse d’Epargne, Crédit Agricole, Crédit Mutuel Alliance Fédérale, La Banque Postale, LCL, Société générale</a:t>
            </a:r>
            <a:endParaRPr b="0" i="0" sz="800" u="none" cap="none" strike="noStrike">
              <a:solidFill>
                <a:srgbClr val="271A4D"/>
              </a:solidFill>
              <a:latin typeface="Poppins"/>
              <a:ea typeface="Poppins"/>
              <a:cs typeface="Poppins"/>
              <a:sym typeface="Poppins"/>
            </a:endParaRPr>
          </a:p>
          <a:p>
            <a:pPr indent="-279400" lvl="0" marL="457200" marR="0" rtl="0" algn="just">
              <a:lnSpc>
                <a:spcPct val="115000"/>
              </a:lnSpc>
              <a:spcBef>
                <a:spcPts val="200"/>
              </a:spcBef>
              <a:spcAft>
                <a:spcPts val="0"/>
              </a:spcAft>
              <a:buClr>
                <a:srgbClr val="FF8400"/>
              </a:buClr>
              <a:buSzPts val="800"/>
              <a:buFont typeface="Poppins"/>
              <a:buChar char="●"/>
            </a:pPr>
            <a:r>
              <a:rPr b="0" i="0" lang="fr-FR" sz="800" u="none" cap="none" strike="noStrike">
                <a:solidFill>
                  <a:srgbClr val="271A4D"/>
                </a:solidFill>
                <a:latin typeface="Poppins"/>
                <a:ea typeface="Poppins"/>
                <a:cs typeface="Poppins"/>
                <a:sym typeface="Poppins"/>
              </a:rPr>
              <a:t>Sociétés d’assurances : Allianz, Abeille, Axa, Generali, Groupama, MAAF, MACIF, MAIF, Swiss Life</a:t>
            </a:r>
            <a:endParaRPr sz="1300">
              <a:solidFill>
                <a:srgbClr val="271A4D"/>
              </a:solidFill>
            </a:endParaRPr>
          </a:p>
          <a:p>
            <a:pPr indent="-279400" lvl="0" marL="457200" marR="0" rtl="0" algn="just">
              <a:lnSpc>
                <a:spcPct val="115000"/>
              </a:lnSpc>
              <a:spcBef>
                <a:spcPts val="200"/>
              </a:spcBef>
              <a:spcAft>
                <a:spcPts val="0"/>
              </a:spcAft>
              <a:buClr>
                <a:srgbClr val="FF8400"/>
              </a:buClr>
              <a:buSzPts val="800"/>
              <a:buFont typeface="Poppins"/>
              <a:buChar char="●"/>
            </a:pPr>
            <a:r>
              <a:rPr b="0" i="0" lang="fr-FR" sz="800" u="none" cap="none" strike="noStrike">
                <a:solidFill>
                  <a:srgbClr val="271A4D"/>
                </a:solidFill>
                <a:latin typeface="Poppins"/>
                <a:ea typeface="Poppins"/>
                <a:cs typeface="Poppins"/>
                <a:sym typeface="Poppins"/>
              </a:rPr>
              <a:t>Autres : AG2R La Mondiale, Harmonie, Malakoff Humanis</a:t>
            </a:r>
            <a:endParaRPr b="0" i="0" sz="800" u="none" cap="none" strike="noStrike">
              <a:solidFill>
                <a:srgbClr val="271A4D"/>
              </a:solidFill>
              <a:latin typeface="Poppins"/>
              <a:ea typeface="Poppins"/>
              <a:cs typeface="Poppins"/>
              <a:sym typeface="Poppins"/>
            </a:endParaRPr>
          </a:p>
          <a:p>
            <a:pPr indent="-279400" lvl="0" marL="457200" marR="0" rtl="0" algn="just">
              <a:lnSpc>
                <a:spcPct val="115000"/>
              </a:lnSpc>
              <a:spcBef>
                <a:spcPts val="200"/>
              </a:spcBef>
              <a:spcAft>
                <a:spcPts val="0"/>
              </a:spcAft>
              <a:buClr>
                <a:srgbClr val="FF8400"/>
              </a:buClr>
              <a:buSzPts val="800"/>
              <a:buFont typeface="Poppins"/>
              <a:buChar char="●"/>
            </a:pPr>
            <a:r>
              <a:rPr b="0" i="0" lang="fr-FR" sz="800" u="sng" cap="none" strike="noStrike">
                <a:solidFill>
                  <a:srgbClr val="271A4D"/>
                </a:solidFill>
                <a:latin typeface="Poppins"/>
                <a:ea typeface="Poppins"/>
                <a:cs typeface="Poppins"/>
                <a:sym typeface="Poppins"/>
              </a:rPr>
              <a:t>Périmètre de marché </a:t>
            </a:r>
            <a:r>
              <a:rPr b="0" i="0" lang="fr-FR" sz="800" u="none" cap="none" strike="noStrike">
                <a:solidFill>
                  <a:srgbClr val="271A4D"/>
                </a:solidFill>
                <a:latin typeface="Poppins"/>
                <a:ea typeface="Poppins"/>
                <a:cs typeface="Poppins"/>
                <a:sym typeface="Poppins"/>
              </a:rPr>
              <a:t>: GAV, temporaire décès, dépendance et obsèques</a:t>
            </a:r>
            <a:endParaRPr sz="1300">
              <a:solidFill>
                <a:srgbClr val="271A4D"/>
              </a:solidFill>
            </a:endParaRPr>
          </a:p>
          <a:p>
            <a:pPr indent="-228600" lvl="0" marL="457200" marR="0" rtl="0" algn="just">
              <a:lnSpc>
                <a:spcPct val="115000"/>
              </a:lnSpc>
              <a:spcBef>
                <a:spcPts val="200"/>
              </a:spcBef>
              <a:spcAft>
                <a:spcPts val="0"/>
              </a:spcAft>
              <a:buClr>
                <a:srgbClr val="FF0050"/>
              </a:buClr>
              <a:buSzPts val="900"/>
              <a:buFont typeface="Poppins"/>
              <a:buNone/>
            </a:pPr>
            <a:r>
              <a:t/>
            </a:r>
            <a:endParaRPr b="0" i="0" sz="800" u="none" cap="none" strike="noStrike">
              <a:solidFill>
                <a:srgbClr val="271A4D"/>
              </a:solidFill>
              <a:latin typeface="Poppins"/>
              <a:ea typeface="Poppins"/>
              <a:cs typeface="Poppins"/>
              <a:sym typeface="Poppins"/>
            </a:endParaRPr>
          </a:p>
          <a:p>
            <a:pPr indent="-228600" lvl="0" marL="457200" marR="0" rtl="0" algn="just">
              <a:lnSpc>
                <a:spcPct val="115000"/>
              </a:lnSpc>
              <a:spcBef>
                <a:spcPts val="200"/>
              </a:spcBef>
              <a:spcAft>
                <a:spcPts val="0"/>
              </a:spcAft>
              <a:buClr>
                <a:srgbClr val="FF0050"/>
              </a:buClr>
              <a:buSzPts val="900"/>
              <a:buFont typeface="Poppins"/>
              <a:buNone/>
            </a:pPr>
            <a:r>
              <a:t/>
            </a:r>
            <a:endParaRPr b="0" i="0" sz="800" u="none" cap="none" strike="noStrike">
              <a:solidFill>
                <a:srgbClr val="271A4D"/>
              </a:solidFill>
              <a:latin typeface="Poppins"/>
              <a:ea typeface="Poppins"/>
              <a:cs typeface="Poppins"/>
              <a:sym typeface="Poppins"/>
            </a:endParaRPr>
          </a:p>
          <a:p>
            <a:pPr indent="0" lvl="0" marL="0" marR="0" rtl="0" algn="l">
              <a:lnSpc>
                <a:spcPct val="115000"/>
              </a:lnSpc>
              <a:spcBef>
                <a:spcPts val="200"/>
              </a:spcBef>
              <a:spcAft>
                <a:spcPts val="0"/>
              </a:spcAft>
              <a:buNone/>
            </a:pPr>
            <a:r>
              <a:rPr b="1" i="0" lang="fr-FR" sz="1100" u="none" cap="none" strike="noStrike">
                <a:solidFill>
                  <a:srgbClr val="271A4D"/>
                </a:solidFill>
                <a:latin typeface="Poppins"/>
                <a:ea typeface="Poppins"/>
                <a:cs typeface="Poppins"/>
                <a:sym typeface="Poppins"/>
              </a:rPr>
              <a:t>Ressource affectée à la réalisation de l’étude</a:t>
            </a:r>
            <a:endParaRPr b="1" i="0" sz="1100" u="none" cap="none" strike="noStrike">
              <a:solidFill>
                <a:srgbClr val="271A4D"/>
              </a:solidFill>
              <a:latin typeface="Poppins"/>
              <a:ea typeface="Poppins"/>
              <a:cs typeface="Poppins"/>
              <a:sym typeface="Poppins"/>
            </a:endParaRPr>
          </a:p>
          <a:p>
            <a:pPr indent="-279400" lvl="0" marL="457200" marR="0" rtl="0" algn="just">
              <a:lnSpc>
                <a:spcPct val="115000"/>
              </a:lnSpc>
              <a:spcBef>
                <a:spcPts val="200"/>
              </a:spcBef>
              <a:spcAft>
                <a:spcPts val="0"/>
              </a:spcAft>
              <a:buClr>
                <a:srgbClr val="FF8400"/>
              </a:buClr>
              <a:buSzPts val="800"/>
              <a:buFont typeface="Poppins"/>
              <a:buChar char="●"/>
            </a:pPr>
            <a:r>
              <a:rPr b="0" i="0" lang="fr-FR" sz="800" u="none" cap="none" strike="noStrike">
                <a:solidFill>
                  <a:srgbClr val="271A4D"/>
                </a:solidFill>
                <a:latin typeface="Poppins"/>
                <a:ea typeface="Poppins"/>
                <a:cs typeface="Poppins"/>
                <a:sym typeface="Poppins"/>
              </a:rPr>
              <a:t>Réalisation du recrutement des conseillers, des entretiens et du rapport en interne par une chargée de projet études ayant plusieurs années d’expérience dans l’assurance</a:t>
            </a:r>
            <a:endParaRPr sz="1300">
              <a:solidFill>
                <a:srgbClr val="271A4D"/>
              </a:solidFill>
            </a:endParaRPr>
          </a:p>
          <a:p>
            <a:pPr indent="-228600" lvl="0" marL="457200" marR="0" rtl="0" algn="just">
              <a:lnSpc>
                <a:spcPct val="115000"/>
              </a:lnSpc>
              <a:spcBef>
                <a:spcPts val="200"/>
              </a:spcBef>
              <a:spcAft>
                <a:spcPts val="0"/>
              </a:spcAft>
              <a:buClr>
                <a:srgbClr val="FF0050"/>
              </a:buClr>
              <a:buSzPts val="900"/>
              <a:buFont typeface="Poppins"/>
              <a:buNone/>
            </a:pPr>
            <a:r>
              <a:t/>
            </a:r>
            <a:endParaRPr b="1" i="0" sz="800" u="none" cap="none" strike="noStrike">
              <a:solidFill>
                <a:srgbClr val="271A4D"/>
              </a:solidFill>
              <a:latin typeface="Poppins"/>
              <a:ea typeface="Poppins"/>
              <a:cs typeface="Poppins"/>
              <a:sym typeface="Poppins"/>
            </a:endParaRPr>
          </a:p>
          <a:p>
            <a:pPr indent="0" lvl="0" marL="0" marR="0" rtl="0" algn="l">
              <a:lnSpc>
                <a:spcPct val="115000"/>
              </a:lnSpc>
              <a:spcBef>
                <a:spcPts val="200"/>
              </a:spcBef>
              <a:spcAft>
                <a:spcPts val="0"/>
              </a:spcAft>
              <a:buNone/>
            </a:pPr>
            <a:r>
              <a:rPr b="1" i="0" lang="fr-FR" sz="1100" u="none" cap="none" strike="noStrike">
                <a:solidFill>
                  <a:srgbClr val="271A4D"/>
                </a:solidFill>
                <a:latin typeface="Poppins"/>
                <a:ea typeface="Poppins"/>
                <a:cs typeface="Poppins"/>
                <a:sym typeface="Poppins"/>
              </a:rPr>
              <a:t>Livrables</a:t>
            </a:r>
            <a:endParaRPr sz="1300">
              <a:solidFill>
                <a:srgbClr val="271A4D"/>
              </a:solidFill>
            </a:endParaRPr>
          </a:p>
          <a:p>
            <a:pPr indent="-279400" lvl="0" marL="457200" marR="0" rtl="0" algn="l">
              <a:lnSpc>
                <a:spcPct val="115000"/>
              </a:lnSpc>
              <a:spcBef>
                <a:spcPts val="200"/>
              </a:spcBef>
              <a:spcAft>
                <a:spcPts val="0"/>
              </a:spcAft>
              <a:buClr>
                <a:srgbClr val="FF8400"/>
              </a:buClr>
              <a:buSzPts val="800"/>
              <a:buFont typeface="Poppins"/>
              <a:buChar char="●"/>
            </a:pPr>
            <a:r>
              <a:rPr b="0" i="0" lang="fr-FR" sz="800" u="none" cap="none" strike="noStrike">
                <a:solidFill>
                  <a:srgbClr val="271A4D"/>
                </a:solidFill>
                <a:latin typeface="Poppins"/>
                <a:ea typeface="Poppins"/>
                <a:cs typeface="Poppins"/>
                <a:sym typeface="Poppins"/>
              </a:rPr>
              <a:t>Etude présentée sous format PowerPoint et livrée sous PDF</a:t>
            </a:r>
            <a:endParaRPr sz="1300">
              <a:solidFill>
                <a:srgbClr val="271A4D"/>
              </a:solidFill>
            </a:endParaRPr>
          </a:p>
          <a:p>
            <a:pPr indent="-279400" lvl="0" marL="457200" marR="0" rtl="0" algn="l">
              <a:lnSpc>
                <a:spcPct val="115000"/>
              </a:lnSpc>
              <a:spcBef>
                <a:spcPts val="200"/>
              </a:spcBef>
              <a:spcAft>
                <a:spcPts val="0"/>
              </a:spcAft>
              <a:buClr>
                <a:srgbClr val="FF8400"/>
              </a:buClr>
              <a:buSzPts val="800"/>
              <a:buFont typeface="Poppins"/>
              <a:buChar char="●"/>
            </a:pPr>
            <a:r>
              <a:rPr b="0" i="0" lang="fr-FR" sz="800" u="none" cap="none" strike="noStrike">
                <a:solidFill>
                  <a:srgbClr val="271A4D"/>
                </a:solidFill>
                <a:latin typeface="Poppins"/>
                <a:ea typeface="Poppins"/>
                <a:cs typeface="Poppins"/>
                <a:sym typeface="Poppins"/>
              </a:rPr>
              <a:t>Illustration de l’analyse par des verbatim issus des entretiens</a:t>
            </a:r>
            <a:endParaRPr b="0" i="0" sz="800" u="none" cap="none" strike="noStrike">
              <a:solidFill>
                <a:srgbClr val="271A4D"/>
              </a:solidFill>
              <a:latin typeface="Poppins"/>
              <a:ea typeface="Poppins"/>
              <a:cs typeface="Poppins"/>
              <a:sym typeface="Poppins"/>
            </a:endParaRPr>
          </a:p>
          <a:p>
            <a:pPr indent="-279400" lvl="0" marL="457200" marR="0" rtl="0" algn="l">
              <a:lnSpc>
                <a:spcPct val="115000"/>
              </a:lnSpc>
              <a:spcBef>
                <a:spcPts val="200"/>
              </a:spcBef>
              <a:spcAft>
                <a:spcPts val="0"/>
              </a:spcAft>
              <a:buClr>
                <a:srgbClr val="FF8400"/>
              </a:buClr>
              <a:buSzPts val="800"/>
              <a:buFont typeface="Poppins"/>
              <a:buChar char="●"/>
            </a:pPr>
            <a:r>
              <a:rPr b="0" i="0" lang="fr-FR" sz="800" u="none" cap="none" strike="noStrike">
                <a:solidFill>
                  <a:srgbClr val="271A4D"/>
                </a:solidFill>
                <a:latin typeface="Poppins"/>
                <a:ea typeface="Poppins"/>
                <a:cs typeface="Poppins"/>
                <a:sym typeface="Poppins"/>
              </a:rPr>
              <a:t>Informations présentées sous la forme de tableaux afin de dresser un panorama des pratiques </a:t>
            </a:r>
            <a:endParaRPr sz="1300">
              <a:solidFill>
                <a:srgbClr val="271A4D"/>
              </a:solidFill>
            </a:endParaRPr>
          </a:p>
          <a:p>
            <a:pPr indent="-279400" lvl="0" marL="457200" marR="0" rtl="0" algn="l">
              <a:lnSpc>
                <a:spcPct val="115000"/>
              </a:lnSpc>
              <a:spcBef>
                <a:spcPts val="200"/>
              </a:spcBef>
              <a:spcAft>
                <a:spcPts val="0"/>
              </a:spcAft>
              <a:buClr>
                <a:srgbClr val="FF8400"/>
              </a:buClr>
              <a:buSzPts val="800"/>
              <a:buFont typeface="Poppins"/>
              <a:buChar char="●"/>
            </a:pPr>
            <a:r>
              <a:rPr b="0" i="0" lang="fr-FR" sz="800" u="none" cap="none" strike="noStrike">
                <a:solidFill>
                  <a:srgbClr val="271A4D"/>
                </a:solidFill>
                <a:latin typeface="Poppins"/>
                <a:ea typeface="Poppins"/>
                <a:cs typeface="Poppins"/>
                <a:sym typeface="Poppins"/>
              </a:rPr>
              <a:t>Analyse par catégories d’établissements</a:t>
            </a:r>
            <a:endParaRPr b="0" i="0" sz="800" u="none" cap="none" strike="noStrike">
              <a:solidFill>
                <a:srgbClr val="271A4D"/>
              </a:solidFill>
              <a:latin typeface="Poppins"/>
              <a:ea typeface="Poppins"/>
              <a:cs typeface="Poppins"/>
              <a:sym typeface="Poppins"/>
            </a:endParaRPr>
          </a:p>
        </p:txBody>
      </p:sp>
      <p:pic>
        <p:nvPicPr>
          <p:cNvPr id="244" name="Google Shape;244;p3"/>
          <p:cNvPicPr preferRelativeResize="0"/>
          <p:nvPr/>
        </p:nvPicPr>
        <p:blipFill rotWithShape="1">
          <a:blip r:embed="rId4">
            <a:alphaModFix/>
          </a:blip>
          <a:srcRect b="0" l="0" r="0" t="0"/>
          <a:stretch/>
        </p:blipFill>
        <p:spPr>
          <a:xfrm>
            <a:off x="151200" y="151200"/>
            <a:ext cx="1080003" cy="333153"/>
          </a:xfrm>
          <a:prstGeom prst="rect">
            <a:avLst/>
          </a:prstGeom>
          <a:noFill/>
          <a:ln>
            <a:noFill/>
          </a:ln>
        </p:spPr>
      </p:pic>
      <p:sp>
        <p:nvSpPr>
          <p:cNvPr id="245" name="Google Shape;245;p3"/>
          <p:cNvSpPr/>
          <p:nvPr/>
        </p:nvSpPr>
        <p:spPr>
          <a:xfrm rot="10800000">
            <a:off x="0" y="0"/>
            <a:ext cx="9144000" cy="36000"/>
          </a:xfrm>
          <a:prstGeom prst="rect">
            <a:avLst/>
          </a:prstGeom>
          <a:gradFill>
            <a:gsLst>
              <a:gs pos="0">
                <a:srgbClr val="FF8400"/>
              </a:gs>
              <a:gs pos="100000">
                <a:srgbClr val="FF0050"/>
              </a:gs>
            </a:gsLst>
            <a:lin ang="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246" name="Google Shape;246;p3"/>
          <p:cNvPicPr preferRelativeResize="0"/>
          <p:nvPr/>
        </p:nvPicPr>
        <p:blipFill rotWithShape="1">
          <a:blip r:embed="rId5">
            <a:alphaModFix/>
          </a:blip>
          <a:srcRect b="0" l="0" r="0" t="0"/>
          <a:stretch/>
        </p:blipFill>
        <p:spPr>
          <a:xfrm>
            <a:off x="48178" y="23641"/>
            <a:ext cx="868856" cy="521314"/>
          </a:xfrm>
          <a:prstGeom prst="rect">
            <a:avLst/>
          </a:prstGeom>
          <a:noFill/>
          <a:ln>
            <a:noFill/>
          </a:ln>
        </p:spPr>
      </p:pic>
      <p:sp>
        <p:nvSpPr>
          <p:cNvPr id="247" name="Google Shape;247;p3"/>
          <p:cNvSpPr/>
          <p:nvPr/>
        </p:nvSpPr>
        <p:spPr>
          <a:xfrm>
            <a:off x="3481259" y="2618476"/>
            <a:ext cx="33216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fr-FR" sz="900" u="none" cap="none" strike="noStrike">
                <a:solidFill>
                  <a:srgbClr val="382C5B"/>
                </a:solidFill>
                <a:latin typeface="Poppins"/>
                <a:ea typeface="Poppins"/>
                <a:cs typeface="Poppins"/>
                <a:sym typeface="Poppins"/>
              </a:rPr>
              <a:t>* 15 opérateurs seront retenus in fine parmi cette liste </a:t>
            </a:r>
            <a:endParaRPr b="0" i="1" sz="900" u="none" cap="none" strike="noStrike">
              <a:solidFill>
                <a:srgbClr val="000000"/>
              </a:solidFill>
              <a:latin typeface="Arial"/>
              <a:ea typeface="Arial"/>
              <a:cs typeface="Arial"/>
              <a:sym typeface="Arial"/>
            </a:endParaRPr>
          </a:p>
        </p:txBody>
      </p:sp>
      <p:sp>
        <p:nvSpPr>
          <p:cNvPr id="248" name="Google Shape;248;p3"/>
          <p:cNvSpPr txBox="1"/>
          <p:nvPr/>
        </p:nvSpPr>
        <p:spPr>
          <a:xfrm>
            <a:off x="684909" y="3630258"/>
            <a:ext cx="2254500" cy="746100"/>
          </a:xfrm>
          <a:prstGeom prst="rect">
            <a:avLst/>
          </a:prstGeom>
          <a:noFill/>
          <a:ln>
            <a:noFill/>
          </a:ln>
        </p:spPr>
        <p:txBody>
          <a:bodyPr anchorCtr="0" anchor="ctr" bIns="0" lIns="0" spcFirstLastPara="1" rIns="4550" wrap="square" tIns="0">
            <a:noAutofit/>
          </a:bodyPr>
          <a:lstStyle/>
          <a:p>
            <a:pPr indent="0" lvl="0" marL="0" rtl="0" algn="ctr">
              <a:spcBef>
                <a:spcPts val="0"/>
              </a:spcBef>
              <a:spcAft>
                <a:spcPts val="0"/>
              </a:spcAft>
              <a:buSzPts val="3200"/>
              <a:buNone/>
            </a:pPr>
            <a:r>
              <a:rPr lang="fr-FR" sz="1200">
                <a:solidFill>
                  <a:srgbClr val="271A4D"/>
                </a:solidFill>
                <a:latin typeface="Poppins"/>
                <a:ea typeface="Poppins"/>
                <a:cs typeface="Poppins"/>
                <a:sym typeface="Poppins"/>
              </a:rPr>
              <a:t>Benchmark des pratiques </a:t>
            </a:r>
            <a:br>
              <a:rPr lang="fr-FR" sz="1200">
                <a:solidFill>
                  <a:srgbClr val="271A4D"/>
                </a:solidFill>
                <a:latin typeface="Poppins"/>
                <a:ea typeface="Poppins"/>
                <a:cs typeface="Poppins"/>
                <a:sym typeface="Poppins"/>
              </a:rPr>
            </a:br>
            <a:r>
              <a:rPr lang="fr-FR" sz="1200">
                <a:solidFill>
                  <a:srgbClr val="271A4D"/>
                </a:solidFill>
                <a:latin typeface="Poppins"/>
                <a:ea typeface="Poppins"/>
                <a:cs typeface="Poppins"/>
                <a:sym typeface="Poppins"/>
              </a:rPr>
              <a:t>de vente d’assurances prévoyance individuelles </a:t>
            </a:r>
            <a:br>
              <a:rPr lang="fr-FR" sz="1200">
                <a:solidFill>
                  <a:srgbClr val="271A4D"/>
                </a:solidFill>
                <a:latin typeface="Poppins"/>
                <a:ea typeface="Poppins"/>
                <a:cs typeface="Poppins"/>
                <a:sym typeface="Poppins"/>
              </a:rPr>
            </a:br>
            <a:r>
              <a:rPr lang="fr-FR" sz="1200">
                <a:solidFill>
                  <a:srgbClr val="271A4D"/>
                </a:solidFill>
                <a:latin typeface="Poppins"/>
                <a:ea typeface="Poppins"/>
                <a:cs typeface="Poppins"/>
                <a:sym typeface="Poppins"/>
              </a:rPr>
              <a:t>en agence</a:t>
            </a:r>
            <a:endParaRPr sz="100"/>
          </a:p>
        </p:txBody>
      </p:sp>
      <p:sp>
        <p:nvSpPr>
          <p:cNvPr id="249" name="Google Shape;249;p3"/>
          <p:cNvSpPr txBox="1"/>
          <p:nvPr/>
        </p:nvSpPr>
        <p:spPr>
          <a:xfrm>
            <a:off x="76209" y="2827796"/>
            <a:ext cx="3471900" cy="861900"/>
          </a:xfrm>
          <a:prstGeom prst="rect">
            <a:avLst/>
          </a:prstGeom>
          <a:noFill/>
          <a:ln>
            <a:noFill/>
          </a:ln>
        </p:spPr>
        <p:txBody>
          <a:bodyPr anchorCtr="0" anchor="ctr" bIns="0" lIns="0" spcFirstLastPara="1" rIns="0" wrap="square" tIns="0">
            <a:noAutofit/>
          </a:bodyPr>
          <a:lstStyle/>
          <a:p>
            <a:pPr indent="0" lvl="0" marL="0" marR="0" rtl="0" algn="ctr">
              <a:lnSpc>
                <a:spcPct val="80000"/>
              </a:lnSpc>
              <a:spcBef>
                <a:spcPts val="0"/>
              </a:spcBef>
              <a:spcAft>
                <a:spcPts val="0"/>
              </a:spcAft>
              <a:buClr>
                <a:srgbClr val="000000"/>
              </a:buClr>
              <a:buSzPts val="5000"/>
              <a:buFont typeface="Arial"/>
              <a:buNone/>
            </a:pPr>
            <a:r>
              <a:rPr b="0" i="0" lang="fr-FR" sz="2400" u="none" cap="none" strike="noStrike">
                <a:solidFill>
                  <a:srgbClr val="382C5B"/>
                </a:solidFill>
                <a:latin typeface="Poppins ExtraBold"/>
                <a:ea typeface="Poppins ExtraBold"/>
                <a:cs typeface="Poppins ExtraBold"/>
                <a:sym typeface="Poppins ExtraBold"/>
              </a:rPr>
              <a:t>Méthodologie</a:t>
            </a:r>
            <a:endParaRPr b="0" i="0" sz="2400" u="none" cap="none" strike="noStrike">
              <a:solidFill>
                <a:srgbClr val="382C5B"/>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
          <p:cNvPicPr preferRelativeResize="0"/>
          <p:nvPr/>
        </p:nvPicPr>
        <p:blipFill>
          <a:blip r:embed="rId3">
            <a:alphaModFix/>
          </a:blip>
          <a:stretch>
            <a:fillRect/>
          </a:stretch>
        </p:blipFill>
        <p:spPr>
          <a:xfrm>
            <a:off x="324725" y="695867"/>
            <a:ext cx="2254500" cy="2350915"/>
          </a:xfrm>
          <a:prstGeom prst="rect">
            <a:avLst/>
          </a:prstGeom>
          <a:noFill/>
          <a:ln>
            <a:noFill/>
          </a:ln>
        </p:spPr>
      </p:pic>
      <p:sp>
        <p:nvSpPr>
          <p:cNvPr id="255" name="Google Shape;255;p4"/>
          <p:cNvSpPr txBox="1"/>
          <p:nvPr/>
        </p:nvSpPr>
        <p:spPr>
          <a:xfrm>
            <a:off x="3045331" y="367379"/>
            <a:ext cx="6009861" cy="3837249"/>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267"/>
              </a:spcBef>
              <a:spcAft>
                <a:spcPts val="0"/>
              </a:spcAft>
              <a:buNone/>
            </a:pPr>
            <a:r>
              <a:rPr b="1" i="0" lang="fr-FR" sz="800" u="none" cap="none" strike="noStrike">
                <a:solidFill>
                  <a:srgbClr val="382C5B"/>
                </a:solidFill>
                <a:latin typeface="Poppins"/>
                <a:ea typeface="Poppins"/>
                <a:cs typeface="Poppins"/>
                <a:sym typeface="Poppins"/>
              </a:rPr>
              <a:t>I. FORMATION ET OBJECTIFS COMMERCIAUX</a:t>
            </a:r>
            <a:endParaRPr b="1" i="0" sz="800" u="none" cap="none" strike="noStrike">
              <a:solidFill>
                <a:srgbClr val="382C5B"/>
              </a:solidFill>
              <a:latin typeface="Poppins"/>
              <a:ea typeface="Poppins"/>
              <a:cs typeface="Poppins"/>
              <a:sym typeface="Poppins"/>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Formation des commerciaux à la prévoyance</a:t>
            </a:r>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Objectifs fixés aux conseillers (nature, périodicité, etc.)</a:t>
            </a:r>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Leviers de motivation des conseillers à l’atteinte des objectifs</a:t>
            </a:r>
            <a:endParaRPr/>
          </a:p>
          <a:p>
            <a:pPr indent="-228600" lvl="1" marL="914400" marR="0" rtl="0" algn="just">
              <a:lnSpc>
                <a:spcPct val="120000"/>
              </a:lnSpc>
              <a:spcBef>
                <a:spcPts val="0"/>
              </a:spcBef>
              <a:spcAft>
                <a:spcPts val="0"/>
              </a:spcAft>
              <a:buClr>
                <a:srgbClr val="382C5B"/>
              </a:buClr>
              <a:buSzPts val="800"/>
              <a:buFont typeface="Poppins"/>
              <a:buNone/>
            </a:pPr>
            <a:r>
              <a:t/>
            </a:r>
            <a:endParaRPr b="0" i="0" sz="800" u="none" cap="none" strike="noStrike">
              <a:solidFill>
                <a:srgbClr val="382C5B"/>
              </a:solidFill>
              <a:latin typeface="Poppins"/>
              <a:ea typeface="Poppins"/>
              <a:cs typeface="Poppins"/>
              <a:sym typeface="Poppins"/>
            </a:endParaRPr>
          </a:p>
          <a:p>
            <a:pPr indent="0" lvl="0" marL="0" marR="0" rtl="0" algn="just">
              <a:lnSpc>
                <a:spcPct val="100000"/>
              </a:lnSpc>
              <a:spcBef>
                <a:spcPts val="267"/>
              </a:spcBef>
              <a:spcAft>
                <a:spcPts val="0"/>
              </a:spcAft>
              <a:buNone/>
            </a:pPr>
            <a:r>
              <a:rPr b="1" i="0" lang="fr-FR" sz="800" u="none" cap="none" strike="noStrike">
                <a:solidFill>
                  <a:srgbClr val="382C5B"/>
                </a:solidFill>
                <a:latin typeface="Poppins"/>
                <a:ea typeface="Poppins"/>
                <a:cs typeface="Poppins"/>
                <a:sym typeface="Poppins"/>
              </a:rPr>
              <a:t>II. CIBLAGE</a:t>
            </a:r>
            <a:endParaRPr b="1" i="0" sz="800" u="none" cap="none" strike="noStrike">
              <a:solidFill>
                <a:srgbClr val="382C5B"/>
              </a:solidFill>
              <a:latin typeface="Poppins"/>
              <a:ea typeface="Poppins"/>
              <a:cs typeface="Poppins"/>
              <a:sym typeface="Poppins"/>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Cibles privilégiées par type d’offre</a:t>
            </a:r>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Recours à des listings fournis aux commerciaux</a:t>
            </a:r>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Outils de ciblage à disposition des commerciaux</a:t>
            </a:r>
            <a:endParaRPr/>
          </a:p>
          <a:p>
            <a:pPr indent="-228600" lvl="1" marL="914400" marR="0" rtl="0" algn="just">
              <a:lnSpc>
                <a:spcPct val="120000"/>
              </a:lnSpc>
              <a:spcBef>
                <a:spcPts val="0"/>
              </a:spcBef>
              <a:spcAft>
                <a:spcPts val="0"/>
              </a:spcAft>
              <a:buClr>
                <a:srgbClr val="382C5B"/>
              </a:buClr>
              <a:buSzPts val="800"/>
              <a:buFont typeface="Poppins"/>
              <a:buNone/>
            </a:pPr>
            <a:r>
              <a:t/>
            </a:r>
            <a:endParaRPr b="0" i="0" sz="800" u="none" cap="none" strike="noStrike">
              <a:solidFill>
                <a:srgbClr val="382C5B"/>
              </a:solidFill>
              <a:latin typeface="Poppins"/>
              <a:ea typeface="Poppins"/>
              <a:cs typeface="Poppins"/>
              <a:sym typeface="Poppins"/>
            </a:endParaRPr>
          </a:p>
          <a:p>
            <a:pPr indent="0" lvl="0" marL="0" marR="0" rtl="0" algn="just">
              <a:lnSpc>
                <a:spcPct val="100000"/>
              </a:lnSpc>
              <a:spcBef>
                <a:spcPts val="267"/>
              </a:spcBef>
              <a:spcAft>
                <a:spcPts val="0"/>
              </a:spcAft>
              <a:buNone/>
            </a:pPr>
            <a:r>
              <a:rPr b="1" i="0" lang="fr-FR" sz="800" u="none" cap="none" strike="noStrike">
                <a:solidFill>
                  <a:srgbClr val="382C5B"/>
                </a:solidFill>
                <a:latin typeface="Poppins"/>
                <a:ea typeface="Poppins"/>
                <a:cs typeface="Poppins"/>
                <a:sym typeface="Poppins"/>
              </a:rPr>
              <a:t>III. </a:t>
            </a:r>
            <a:r>
              <a:rPr b="1" lang="fr-FR" sz="800">
                <a:solidFill>
                  <a:srgbClr val="382C5B"/>
                </a:solidFill>
                <a:latin typeface="Poppins"/>
                <a:ea typeface="Poppins"/>
                <a:cs typeface="Poppins"/>
                <a:sym typeface="Poppins"/>
              </a:rPr>
              <a:t>OPPORTUNITÉS</a:t>
            </a:r>
            <a:r>
              <a:rPr b="1" i="0" lang="fr-FR" sz="800" u="none" cap="none" strike="noStrike">
                <a:solidFill>
                  <a:srgbClr val="382C5B"/>
                </a:solidFill>
                <a:latin typeface="Poppins"/>
                <a:ea typeface="Poppins"/>
                <a:cs typeface="Poppins"/>
                <a:sym typeface="Poppins"/>
              </a:rPr>
              <a:t> COMMERCIALES</a:t>
            </a:r>
            <a:endParaRPr b="1" i="0" sz="800" u="none" cap="none" strike="noStrike">
              <a:solidFill>
                <a:srgbClr val="382C5B"/>
              </a:solidFill>
              <a:latin typeface="Poppins"/>
              <a:ea typeface="Poppins"/>
              <a:cs typeface="Poppins"/>
              <a:sym typeface="Poppins"/>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Campagnes commerciales permanentes et ponctuelles</a:t>
            </a:r>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Place des offres couplées </a:t>
            </a:r>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Réalisation de bilans (nature, questionnement, etc.)</a:t>
            </a:r>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Rebonds commerciaux</a:t>
            </a:r>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Exploitation d’évènements de vie </a:t>
            </a:r>
            <a:endParaRPr/>
          </a:p>
          <a:p>
            <a:pPr indent="0" lvl="1" marL="635000" marR="0" rtl="0" algn="just">
              <a:lnSpc>
                <a:spcPct val="120000"/>
              </a:lnSpc>
              <a:spcBef>
                <a:spcPts val="0"/>
              </a:spcBef>
              <a:spcAft>
                <a:spcPts val="0"/>
              </a:spcAft>
              <a:buNone/>
            </a:pPr>
            <a:r>
              <a:t/>
            </a:r>
            <a:endParaRPr b="0" i="0" sz="800" u="none" cap="none" strike="noStrike">
              <a:solidFill>
                <a:srgbClr val="382C5B"/>
              </a:solidFill>
              <a:latin typeface="Poppins"/>
              <a:ea typeface="Poppins"/>
              <a:cs typeface="Poppins"/>
              <a:sym typeface="Poppins"/>
            </a:endParaRPr>
          </a:p>
          <a:p>
            <a:pPr indent="0" lvl="0" marL="0" marR="0" rtl="0" algn="just">
              <a:lnSpc>
                <a:spcPct val="100000"/>
              </a:lnSpc>
              <a:spcBef>
                <a:spcPts val="267"/>
              </a:spcBef>
              <a:spcAft>
                <a:spcPts val="0"/>
              </a:spcAft>
              <a:buNone/>
            </a:pPr>
            <a:r>
              <a:rPr b="1" i="0" lang="fr-FR" sz="800" u="none" cap="none" strike="noStrike">
                <a:solidFill>
                  <a:srgbClr val="382C5B"/>
                </a:solidFill>
                <a:latin typeface="Poppins"/>
                <a:ea typeface="Poppins"/>
                <a:cs typeface="Poppins"/>
                <a:sym typeface="Poppins"/>
              </a:rPr>
              <a:t>IV. </a:t>
            </a:r>
            <a:r>
              <a:rPr b="1" lang="fr-FR" sz="800">
                <a:solidFill>
                  <a:srgbClr val="382C5B"/>
                </a:solidFill>
                <a:latin typeface="Poppins"/>
                <a:ea typeface="Poppins"/>
                <a:cs typeface="Poppins"/>
                <a:sym typeface="Poppins"/>
              </a:rPr>
              <a:t>DÉMARCHE</a:t>
            </a:r>
            <a:r>
              <a:rPr b="1" i="0" lang="fr-FR" sz="800" u="none" cap="none" strike="noStrike">
                <a:solidFill>
                  <a:srgbClr val="382C5B"/>
                </a:solidFill>
                <a:latin typeface="Poppins"/>
                <a:ea typeface="Poppins"/>
                <a:cs typeface="Poppins"/>
                <a:sym typeface="Poppins"/>
              </a:rPr>
              <a:t> COMMERCIALE</a:t>
            </a:r>
            <a:endParaRPr b="1" i="0" sz="800" u="none" cap="none" strike="noStrike">
              <a:solidFill>
                <a:srgbClr val="382C5B"/>
              </a:solidFill>
              <a:latin typeface="Poppins"/>
              <a:ea typeface="Poppins"/>
              <a:cs typeface="Poppins"/>
              <a:sym typeface="Poppins"/>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Argumentaires utilisés (prédéfinis ou non, caractéristiques des offres mises avant, etc.)</a:t>
            </a:r>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Eléments de sensibilisation utilisés</a:t>
            </a:r>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Outils d’aide à la vente à disposition (simulateur, vidéos, plaquettes commerciales, etc.)</a:t>
            </a:r>
            <a:endParaRPr b="0" i="0" sz="800" u="none" cap="none" strike="noStrike">
              <a:solidFill>
                <a:srgbClr val="382C5B"/>
              </a:solidFill>
              <a:latin typeface="Poppins"/>
              <a:ea typeface="Poppins"/>
              <a:cs typeface="Poppins"/>
              <a:sym typeface="Poppins"/>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Freins à la souscription et leviers permettant de les contrer</a:t>
            </a:r>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Processus de vente (nombre d’étapes, durée séparant la sensibilisation et la souscription, etc.)</a:t>
            </a:r>
            <a:endParaRPr/>
          </a:p>
          <a:p>
            <a:pPr indent="-279400" lvl="1" marL="914400" marR="0" rtl="0" algn="just">
              <a:lnSpc>
                <a:spcPct val="120000"/>
              </a:lnSpc>
              <a:spcBef>
                <a:spcPts val="0"/>
              </a:spcBef>
              <a:spcAft>
                <a:spcPts val="0"/>
              </a:spcAft>
              <a:buClr>
                <a:srgbClr val="382C5B"/>
              </a:buClr>
              <a:buSzPts val="800"/>
              <a:buFont typeface="Poppins"/>
              <a:buAutoNum type="arabicPeriod"/>
            </a:pPr>
            <a:r>
              <a:rPr b="0" i="0" lang="fr-FR" sz="800" u="none" cap="none" strike="noStrike">
                <a:solidFill>
                  <a:srgbClr val="382C5B"/>
                </a:solidFill>
                <a:latin typeface="Poppins"/>
                <a:ea typeface="Poppins"/>
                <a:cs typeface="Poppins"/>
                <a:sym typeface="Poppins"/>
              </a:rPr>
              <a:t>Marges de manœuvres tarifaires des conseillers et réductions accordées d’office</a:t>
            </a:r>
            <a:endParaRPr b="0" i="0" sz="800" u="none" cap="none" strike="noStrike">
              <a:solidFill>
                <a:srgbClr val="000000"/>
              </a:solidFill>
              <a:latin typeface="Arial"/>
              <a:ea typeface="Arial"/>
              <a:cs typeface="Arial"/>
              <a:sym typeface="Arial"/>
            </a:endParaRPr>
          </a:p>
        </p:txBody>
      </p:sp>
      <p:pic>
        <p:nvPicPr>
          <p:cNvPr id="256" name="Google Shape;256;p4"/>
          <p:cNvPicPr preferRelativeResize="0"/>
          <p:nvPr/>
        </p:nvPicPr>
        <p:blipFill rotWithShape="1">
          <a:blip r:embed="rId4">
            <a:alphaModFix/>
          </a:blip>
          <a:srcRect b="0" l="0" r="0" t="0"/>
          <a:stretch/>
        </p:blipFill>
        <p:spPr>
          <a:xfrm>
            <a:off x="151200" y="151200"/>
            <a:ext cx="1080003" cy="333153"/>
          </a:xfrm>
          <a:prstGeom prst="rect">
            <a:avLst/>
          </a:prstGeom>
          <a:noFill/>
          <a:ln>
            <a:noFill/>
          </a:ln>
        </p:spPr>
      </p:pic>
      <p:sp>
        <p:nvSpPr>
          <p:cNvPr id="257" name="Google Shape;257;p4"/>
          <p:cNvSpPr/>
          <p:nvPr/>
        </p:nvSpPr>
        <p:spPr>
          <a:xfrm rot="10800000">
            <a:off x="0" y="0"/>
            <a:ext cx="9144000" cy="36000"/>
          </a:xfrm>
          <a:prstGeom prst="rect">
            <a:avLst/>
          </a:prstGeom>
          <a:gradFill>
            <a:gsLst>
              <a:gs pos="0">
                <a:srgbClr val="FF8400"/>
              </a:gs>
              <a:gs pos="100000">
                <a:srgbClr val="FF0050"/>
              </a:gs>
            </a:gsLst>
            <a:lin ang="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258" name="Google Shape;258;p4"/>
          <p:cNvPicPr preferRelativeResize="0"/>
          <p:nvPr/>
        </p:nvPicPr>
        <p:blipFill rotWithShape="1">
          <a:blip r:embed="rId5">
            <a:alphaModFix/>
          </a:blip>
          <a:srcRect b="0" l="0" r="0" t="0"/>
          <a:stretch/>
        </p:blipFill>
        <p:spPr>
          <a:xfrm>
            <a:off x="48178" y="23641"/>
            <a:ext cx="868856" cy="521314"/>
          </a:xfrm>
          <a:prstGeom prst="rect">
            <a:avLst/>
          </a:prstGeom>
          <a:noFill/>
          <a:ln>
            <a:noFill/>
          </a:ln>
        </p:spPr>
      </p:pic>
      <p:sp>
        <p:nvSpPr>
          <p:cNvPr id="259" name="Google Shape;259;p4"/>
          <p:cNvSpPr/>
          <p:nvPr/>
        </p:nvSpPr>
        <p:spPr>
          <a:xfrm>
            <a:off x="2898911" y="4208087"/>
            <a:ext cx="6193284" cy="26161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fr-FR" sz="800" u="none" cap="none" strike="noStrike">
                <a:solidFill>
                  <a:srgbClr val="FF8400"/>
                </a:solidFill>
                <a:latin typeface="Poppins"/>
                <a:ea typeface="Poppins"/>
                <a:cs typeface="Poppins"/>
                <a:sym typeface="Poppins"/>
              </a:rPr>
              <a:t>► ANALYSE DECLINEE PAR OFFRE (GAV, temporaire décès, dépendance et obsèques)</a:t>
            </a:r>
            <a:endParaRPr i="0" sz="800" u="none" cap="none" strike="noStrike">
              <a:solidFill>
                <a:srgbClr val="FF8400"/>
              </a:solidFill>
              <a:latin typeface="Poppins"/>
              <a:ea typeface="Poppins"/>
              <a:cs typeface="Poppins"/>
              <a:sym typeface="Poppins"/>
            </a:endParaRPr>
          </a:p>
        </p:txBody>
      </p:sp>
      <p:sp>
        <p:nvSpPr>
          <p:cNvPr id="260" name="Google Shape;260;p4"/>
          <p:cNvSpPr txBox="1"/>
          <p:nvPr/>
        </p:nvSpPr>
        <p:spPr>
          <a:xfrm>
            <a:off x="-305400" y="2905725"/>
            <a:ext cx="3543600" cy="861900"/>
          </a:xfrm>
          <a:prstGeom prst="rect">
            <a:avLst/>
          </a:prstGeom>
          <a:noFill/>
          <a:ln>
            <a:noFill/>
          </a:ln>
        </p:spPr>
        <p:txBody>
          <a:bodyPr anchorCtr="0" anchor="ctr" bIns="0" lIns="0" spcFirstLastPara="1" rIns="0" wrap="square" tIns="0">
            <a:noAutofit/>
          </a:bodyPr>
          <a:lstStyle/>
          <a:p>
            <a:pPr indent="0" lvl="0" marL="0" marR="0" rtl="0" algn="ctr">
              <a:lnSpc>
                <a:spcPct val="80000"/>
              </a:lnSpc>
              <a:spcBef>
                <a:spcPts val="0"/>
              </a:spcBef>
              <a:spcAft>
                <a:spcPts val="0"/>
              </a:spcAft>
              <a:buClr>
                <a:srgbClr val="000000"/>
              </a:buClr>
              <a:buSzPts val="5000"/>
              <a:buFont typeface="Arial"/>
              <a:buNone/>
            </a:pPr>
            <a:r>
              <a:rPr b="0" i="0" lang="fr-FR" sz="2400" u="none" cap="none" strike="noStrike">
                <a:solidFill>
                  <a:srgbClr val="382C5B"/>
                </a:solidFill>
                <a:latin typeface="Poppins ExtraBold"/>
                <a:ea typeface="Poppins ExtraBold"/>
                <a:cs typeface="Poppins ExtraBold"/>
                <a:sym typeface="Poppins ExtraBold"/>
              </a:rPr>
              <a:t>Sommaire</a:t>
            </a:r>
            <a:endParaRPr b="0" i="0" sz="2400" u="none" cap="none" strike="noStrike">
              <a:solidFill>
                <a:srgbClr val="382C5B"/>
              </a:solidFill>
              <a:latin typeface="Poppins ExtraBold"/>
              <a:ea typeface="Poppins ExtraBold"/>
              <a:cs typeface="Poppins ExtraBold"/>
              <a:sym typeface="Poppins ExtraBold"/>
            </a:endParaRPr>
          </a:p>
          <a:p>
            <a:pPr indent="0" lvl="0" marL="0" marR="0" rtl="0" algn="ctr">
              <a:lnSpc>
                <a:spcPct val="80000"/>
              </a:lnSpc>
              <a:spcBef>
                <a:spcPts val="0"/>
              </a:spcBef>
              <a:spcAft>
                <a:spcPts val="0"/>
              </a:spcAft>
              <a:buClr>
                <a:srgbClr val="000000"/>
              </a:buClr>
              <a:buSzPts val="5000"/>
              <a:buFont typeface="Arial"/>
              <a:buNone/>
            </a:pPr>
            <a:r>
              <a:rPr b="0" i="0" lang="fr-FR" sz="2400" u="none" cap="none" strike="noStrike">
                <a:solidFill>
                  <a:srgbClr val="382C5B"/>
                </a:solidFill>
                <a:latin typeface="Poppins"/>
                <a:ea typeface="Poppins"/>
                <a:cs typeface="Poppins"/>
                <a:sym typeface="Poppins"/>
              </a:rPr>
              <a:t>prévisionnel</a:t>
            </a:r>
            <a:endParaRPr b="1" sz="2400">
              <a:solidFill>
                <a:srgbClr val="FF8400"/>
              </a:solidFill>
              <a:latin typeface="Poppins"/>
              <a:ea typeface="Poppins"/>
              <a:cs typeface="Poppins"/>
              <a:sym typeface="Poppins"/>
            </a:endParaRPr>
          </a:p>
        </p:txBody>
      </p:sp>
      <p:sp>
        <p:nvSpPr>
          <p:cNvPr id="261" name="Google Shape;261;p4"/>
          <p:cNvSpPr txBox="1"/>
          <p:nvPr/>
        </p:nvSpPr>
        <p:spPr>
          <a:xfrm>
            <a:off x="339150" y="3723608"/>
            <a:ext cx="2254500" cy="746100"/>
          </a:xfrm>
          <a:prstGeom prst="rect">
            <a:avLst/>
          </a:prstGeom>
          <a:noFill/>
          <a:ln>
            <a:noFill/>
          </a:ln>
        </p:spPr>
        <p:txBody>
          <a:bodyPr anchorCtr="0" anchor="ctr" bIns="0" lIns="0" spcFirstLastPara="1" rIns="4550" wrap="square" tIns="0">
            <a:noAutofit/>
          </a:bodyPr>
          <a:lstStyle/>
          <a:p>
            <a:pPr indent="0" lvl="0" marL="0" rtl="0" algn="ctr">
              <a:spcBef>
                <a:spcPts val="0"/>
              </a:spcBef>
              <a:spcAft>
                <a:spcPts val="0"/>
              </a:spcAft>
              <a:buSzPts val="3200"/>
              <a:buNone/>
            </a:pPr>
            <a:r>
              <a:rPr lang="fr-FR" sz="1200">
                <a:solidFill>
                  <a:srgbClr val="271A4D"/>
                </a:solidFill>
                <a:latin typeface="Poppins"/>
                <a:ea typeface="Poppins"/>
                <a:cs typeface="Poppins"/>
                <a:sym typeface="Poppins"/>
              </a:rPr>
              <a:t>Benchmark des pratiques </a:t>
            </a:r>
            <a:br>
              <a:rPr lang="fr-FR" sz="1200">
                <a:solidFill>
                  <a:srgbClr val="271A4D"/>
                </a:solidFill>
                <a:latin typeface="Poppins"/>
                <a:ea typeface="Poppins"/>
                <a:cs typeface="Poppins"/>
                <a:sym typeface="Poppins"/>
              </a:rPr>
            </a:br>
            <a:r>
              <a:rPr lang="fr-FR" sz="1200">
                <a:solidFill>
                  <a:srgbClr val="271A4D"/>
                </a:solidFill>
                <a:latin typeface="Poppins"/>
                <a:ea typeface="Poppins"/>
                <a:cs typeface="Poppins"/>
                <a:sym typeface="Poppins"/>
              </a:rPr>
              <a:t>de vente d’assurances prévoyance individuelles </a:t>
            </a:r>
            <a:br>
              <a:rPr lang="fr-FR" sz="1200">
                <a:solidFill>
                  <a:srgbClr val="271A4D"/>
                </a:solidFill>
                <a:latin typeface="Poppins"/>
                <a:ea typeface="Poppins"/>
                <a:cs typeface="Poppins"/>
                <a:sym typeface="Poppins"/>
              </a:rPr>
            </a:br>
            <a:r>
              <a:rPr lang="fr-FR" sz="1200">
                <a:solidFill>
                  <a:srgbClr val="271A4D"/>
                </a:solidFill>
                <a:latin typeface="Poppins"/>
                <a:ea typeface="Poppins"/>
                <a:cs typeface="Poppins"/>
                <a:sym typeface="Poppins"/>
              </a:rPr>
              <a:t>en agence</a:t>
            </a:r>
            <a:endParaRPr sz="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5" name="Shape 265"/>
        <p:cNvGrpSpPr/>
        <p:nvPr/>
      </p:nvGrpSpPr>
      <p:grpSpPr>
        <a:xfrm>
          <a:off x="0" y="0"/>
          <a:ext cx="0" cy="0"/>
          <a:chOff x="0" y="0"/>
          <a:chExt cx="0" cy="0"/>
        </a:xfrm>
      </p:grpSpPr>
      <p:sp>
        <p:nvSpPr>
          <p:cNvPr id="266" name="Google Shape;266;p5"/>
          <p:cNvSpPr/>
          <p:nvPr/>
        </p:nvSpPr>
        <p:spPr>
          <a:xfrm>
            <a:off x="0" y="75"/>
            <a:ext cx="4095600" cy="5143500"/>
          </a:xfrm>
          <a:prstGeom prst="rect">
            <a:avLst/>
          </a:prstGeom>
          <a:solidFill>
            <a:srgbClr val="382C5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7" name="Google Shape;267;p5"/>
          <p:cNvPicPr preferRelativeResize="0"/>
          <p:nvPr/>
        </p:nvPicPr>
        <p:blipFill rotWithShape="1">
          <a:blip r:embed="rId3">
            <a:alphaModFix amt="18000"/>
          </a:blip>
          <a:srcRect b="45030" l="43725" r="0" t="0"/>
          <a:stretch/>
        </p:blipFill>
        <p:spPr>
          <a:xfrm>
            <a:off x="1" y="36000"/>
            <a:ext cx="4095599" cy="5143501"/>
          </a:xfrm>
          <a:prstGeom prst="rect">
            <a:avLst/>
          </a:prstGeom>
          <a:noFill/>
          <a:ln>
            <a:noFill/>
          </a:ln>
        </p:spPr>
      </p:pic>
      <p:pic>
        <p:nvPicPr>
          <p:cNvPr id="268" name="Google Shape;268;p5"/>
          <p:cNvPicPr preferRelativeResize="0"/>
          <p:nvPr/>
        </p:nvPicPr>
        <p:blipFill rotWithShape="1">
          <a:blip r:embed="rId4">
            <a:alphaModFix/>
          </a:blip>
          <a:srcRect b="0" l="0" r="0" t="0"/>
          <a:stretch/>
        </p:blipFill>
        <p:spPr>
          <a:xfrm>
            <a:off x="5153875" y="977582"/>
            <a:ext cx="933251" cy="1199816"/>
          </a:xfrm>
          <a:prstGeom prst="rect">
            <a:avLst/>
          </a:prstGeom>
          <a:noFill/>
          <a:ln>
            <a:noFill/>
          </a:ln>
        </p:spPr>
      </p:pic>
      <p:sp>
        <p:nvSpPr>
          <p:cNvPr id="269" name="Google Shape;269;p5"/>
          <p:cNvSpPr txBox="1"/>
          <p:nvPr/>
        </p:nvSpPr>
        <p:spPr>
          <a:xfrm>
            <a:off x="4716600" y="2147375"/>
            <a:ext cx="1884000" cy="18198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600"/>
              <a:buFont typeface="Arial"/>
              <a:buNone/>
            </a:pPr>
            <a:r>
              <a:rPr b="1" i="0" lang="fr-FR" sz="1600" u="none" cap="none" strike="noStrike">
                <a:solidFill>
                  <a:srgbClr val="FF8400"/>
                </a:solidFill>
                <a:latin typeface="Poppins"/>
                <a:ea typeface="Poppins"/>
                <a:cs typeface="Poppins"/>
                <a:sym typeface="Poppins"/>
              </a:rPr>
              <a:t>Calendrier</a:t>
            </a:r>
            <a:endParaRPr b="0" i="0" sz="1200" u="none" cap="none" strike="noStrike">
              <a:solidFill>
                <a:srgbClr val="FF8400"/>
              </a:solidFill>
              <a:latin typeface="Poppins"/>
              <a:ea typeface="Poppins"/>
              <a:cs typeface="Poppins"/>
              <a:sym typeface="Poppins"/>
            </a:endParaRPr>
          </a:p>
          <a:p>
            <a:pPr indent="0" lvl="0" marL="0" marR="0" rtl="0" algn="ctr">
              <a:lnSpc>
                <a:spcPct val="115000"/>
              </a:lnSpc>
              <a:spcBef>
                <a:spcPts val="0"/>
              </a:spcBef>
              <a:spcAft>
                <a:spcPts val="0"/>
              </a:spcAft>
              <a:buClr>
                <a:srgbClr val="000000"/>
              </a:buClr>
              <a:buSzPts val="1200"/>
              <a:buFont typeface="Arial"/>
              <a:buNone/>
            </a:pPr>
            <a:r>
              <a:rPr b="0" i="0" lang="fr-FR" sz="1200" u="none" cap="none" strike="noStrike">
                <a:solidFill>
                  <a:srgbClr val="382C5B"/>
                </a:solidFill>
                <a:latin typeface="Poppins"/>
                <a:ea typeface="Poppins"/>
                <a:cs typeface="Poppins"/>
                <a:sym typeface="Poppins"/>
              </a:rPr>
              <a:t>Lancement</a:t>
            </a:r>
            <a:endParaRPr b="0" i="0" sz="1200" u="none" cap="none" strike="noStrike">
              <a:solidFill>
                <a:srgbClr val="382C5B"/>
              </a:solidFill>
              <a:latin typeface="Poppins"/>
              <a:ea typeface="Poppins"/>
              <a:cs typeface="Poppins"/>
              <a:sym typeface="Poppins"/>
            </a:endParaRPr>
          </a:p>
          <a:p>
            <a:pPr indent="0" lvl="0" marL="0" marR="0" rtl="0" algn="ctr">
              <a:lnSpc>
                <a:spcPct val="115000"/>
              </a:lnSpc>
              <a:spcBef>
                <a:spcPts val="0"/>
              </a:spcBef>
              <a:spcAft>
                <a:spcPts val="0"/>
              </a:spcAft>
              <a:buClr>
                <a:srgbClr val="000000"/>
              </a:buClr>
              <a:buSzPts val="1200"/>
              <a:buFont typeface="Arial"/>
              <a:buNone/>
            </a:pPr>
            <a:r>
              <a:rPr b="1" i="0" lang="fr-FR" sz="1200" u="none" cap="none" strike="noStrike">
                <a:solidFill>
                  <a:srgbClr val="382C5B"/>
                </a:solidFill>
                <a:latin typeface="Poppins"/>
                <a:ea typeface="Poppins"/>
                <a:cs typeface="Poppins"/>
                <a:sym typeface="Poppins"/>
              </a:rPr>
              <a:t>Juillet 2024</a:t>
            </a:r>
            <a:endParaRPr b="1" i="0" sz="1200" u="none" cap="none" strike="noStrike">
              <a:solidFill>
                <a:srgbClr val="382C5B"/>
              </a:solidFill>
              <a:latin typeface="Poppins"/>
              <a:ea typeface="Poppins"/>
              <a:cs typeface="Poppins"/>
              <a:sym typeface="Poppins"/>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382C5B"/>
              </a:solidFill>
              <a:latin typeface="Poppins"/>
              <a:ea typeface="Poppins"/>
              <a:cs typeface="Poppins"/>
              <a:sym typeface="Poppins"/>
            </a:endParaRPr>
          </a:p>
          <a:p>
            <a:pPr indent="0" lvl="0" marL="0" marR="0" rtl="0" algn="ctr">
              <a:lnSpc>
                <a:spcPct val="115000"/>
              </a:lnSpc>
              <a:spcBef>
                <a:spcPts val="0"/>
              </a:spcBef>
              <a:spcAft>
                <a:spcPts val="0"/>
              </a:spcAft>
              <a:buClr>
                <a:srgbClr val="000000"/>
              </a:buClr>
              <a:buSzPts val="1200"/>
              <a:buFont typeface="Arial"/>
              <a:buNone/>
            </a:pPr>
            <a:r>
              <a:rPr b="0" i="0" lang="fr-FR" sz="1200" u="none" cap="none" strike="noStrike">
                <a:solidFill>
                  <a:srgbClr val="382C5B"/>
                </a:solidFill>
                <a:latin typeface="Poppins"/>
                <a:ea typeface="Poppins"/>
                <a:cs typeface="Poppins"/>
                <a:sym typeface="Poppins"/>
              </a:rPr>
              <a:t>Livraison du rapport</a:t>
            </a:r>
            <a:endParaRPr b="0" i="0" sz="1200" u="none" cap="none" strike="noStrike">
              <a:solidFill>
                <a:srgbClr val="382C5B"/>
              </a:solidFill>
              <a:latin typeface="Poppins"/>
              <a:ea typeface="Poppins"/>
              <a:cs typeface="Poppins"/>
              <a:sym typeface="Poppins"/>
            </a:endParaRPr>
          </a:p>
          <a:p>
            <a:pPr indent="0" lvl="0" marL="0" marR="0" rtl="0" algn="ctr">
              <a:lnSpc>
                <a:spcPct val="115000"/>
              </a:lnSpc>
              <a:spcBef>
                <a:spcPts val="0"/>
              </a:spcBef>
              <a:spcAft>
                <a:spcPts val="0"/>
              </a:spcAft>
              <a:buClr>
                <a:schemeClr val="dk1"/>
              </a:buClr>
              <a:buSzPts val="1100"/>
              <a:buFont typeface="Arial"/>
              <a:buNone/>
            </a:pPr>
            <a:r>
              <a:rPr b="1" i="0" lang="fr-FR" sz="1200" u="none" cap="none" strike="noStrike">
                <a:solidFill>
                  <a:srgbClr val="382C5B"/>
                </a:solidFill>
                <a:latin typeface="Poppins"/>
                <a:ea typeface="Poppins"/>
                <a:cs typeface="Poppins"/>
                <a:sym typeface="Poppins"/>
              </a:rPr>
              <a:t>Octobre 2024</a:t>
            </a:r>
            <a:endParaRPr b="1" i="0" sz="1200" u="none" cap="none" strike="noStrike">
              <a:solidFill>
                <a:srgbClr val="382C5B"/>
              </a:solidFill>
              <a:latin typeface="Poppins"/>
              <a:ea typeface="Poppins"/>
              <a:cs typeface="Poppins"/>
              <a:sym typeface="Poppins"/>
            </a:endParaRPr>
          </a:p>
        </p:txBody>
      </p:sp>
      <p:sp>
        <p:nvSpPr>
          <p:cNvPr id="270" name="Google Shape;270;p5"/>
          <p:cNvSpPr txBox="1"/>
          <p:nvPr/>
        </p:nvSpPr>
        <p:spPr>
          <a:xfrm>
            <a:off x="6730500" y="2147375"/>
            <a:ext cx="2050500" cy="18198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rgbClr val="000000"/>
              </a:buClr>
              <a:buSzPts val="1600"/>
              <a:buFont typeface="Arial"/>
              <a:buNone/>
            </a:pPr>
            <a:r>
              <a:rPr b="1" i="0" lang="fr-FR" sz="1600" u="none" cap="none" strike="noStrike">
                <a:solidFill>
                  <a:srgbClr val="FF8400"/>
                </a:solidFill>
                <a:latin typeface="Poppins"/>
                <a:ea typeface="Poppins"/>
                <a:cs typeface="Poppins"/>
                <a:sym typeface="Poppins"/>
              </a:rPr>
              <a:t>Tarifs &amp; Services</a:t>
            </a:r>
            <a:endParaRPr b="0" i="0" sz="1200" u="none" cap="none" strike="noStrike">
              <a:solidFill>
                <a:srgbClr val="FF8400"/>
              </a:solidFill>
              <a:latin typeface="Poppins"/>
              <a:ea typeface="Poppins"/>
              <a:cs typeface="Poppins"/>
              <a:sym typeface="Poppins"/>
            </a:endParaRPr>
          </a:p>
          <a:p>
            <a:pPr indent="0" lvl="0" marL="0" marR="0" rtl="0" algn="ctr">
              <a:lnSpc>
                <a:spcPct val="115000"/>
              </a:lnSpc>
              <a:spcBef>
                <a:spcPts val="0"/>
              </a:spcBef>
              <a:spcAft>
                <a:spcPts val="0"/>
              </a:spcAft>
              <a:buClr>
                <a:srgbClr val="000000"/>
              </a:buClr>
              <a:buSzPts val="1200"/>
              <a:buFont typeface="Arial"/>
              <a:buNone/>
            </a:pPr>
            <a:r>
              <a:rPr b="0" i="0" lang="fr-FR" sz="1200" u="none" cap="none" strike="noStrike">
                <a:solidFill>
                  <a:srgbClr val="382C5B"/>
                </a:solidFill>
                <a:latin typeface="Poppins"/>
                <a:ea typeface="Poppins"/>
                <a:cs typeface="Poppins"/>
                <a:sym typeface="Poppins"/>
              </a:rPr>
              <a:t>Prix</a:t>
            </a:r>
            <a:endParaRPr b="0" i="0" sz="1200" u="none" cap="none" strike="noStrike">
              <a:solidFill>
                <a:srgbClr val="382C5B"/>
              </a:solidFill>
              <a:latin typeface="Poppins"/>
              <a:ea typeface="Poppins"/>
              <a:cs typeface="Poppins"/>
              <a:sym typeface="Poppins"/>
            </a:endParaRPr>
          </a:p>
          <a:p>
            <a:pPr indent="0" lvl="0" marL="0" marR="0" rtl="0" algn="ctr">
              <a:lnSpc>
                <a:spcPct val="115000"/>
              </a:lnSpc>
              <a:spcBef>
                <a:spcPts val="0"/>
              </a:spcBef>
              <a:spcAft>
                <a:spcPts val="0"/>
              </a:spcAft>
              <a:buClr>
                <a:srgbClr val="000000"/>
              </a:buClr>
              <a:buSzPts val="1200"/>
              <a:buFont typeface="Arial"/>
              <a:buNone/>
            </a:pPr>
            <a:r>
              <a:rPr b="1" i="0" lang="fr-FR" sz="1200" u="none" cap="none" strike="noStrike">
                <a:solidFill>
                  <a:srgbClr val="382C5B"/>
                </a:solidFill>
                <a:latin typeface="Poppins"/>
                <a:ea typeface="Poppins"/>
                <a:cs typeface="Poppins"/>
                <a:sym typeface="Poppins"/>
              </a:rPr>
              <a:t>9 000€ HT*</a:t>
            </a:r>
            <a:endParaRPr b="1" i="0" sz="1200" u="none" cap="none" strike="noStrike">
              <a:solidFill>
                <a:srgbClr val="382C5B"/>
              </a:solidFill>
              <a:latin typeface="Poppins"/>
              <a:ea typeface="Poppins"/>
              <a:cs typeface="Poppins"/>
              <a:sym typeface="Poppins"/>
            </a:endParaRPr>
          </a:p>
          <a:p>
            <a:pPr indent="0" lvl="0" marL="0" marR="0" rtl="0" algn="ctr">
              <a:lnSpc>
                <a:spcPct val="115000"/>
              </a:lnSpc>
              <a:spcBef>
                <a:spcPts val="0"/>
              </a:spcBef>
              <a:spcAft>
                <a:spcPts val="0"/>
              </a:spcAft>
              <a:buClr>
                <a:srgbClr val="000000"/>
              </a:buClr>
              <a:buSzPts val="1200"/>
              <a:buFont typeface="Arial"/>
              <a:buNone/>
            </a:pPr>
            <a:r>
              <a:t/>
            </a:r>
            <a:endParaRPr b="0" i="0" sz="1200" u="none" cap="none" strike="noStrike">
              <a:solidFill>
                <a:srgbClr val="382C5B"/>
              </a:solidFill>
              <a:latin typeface="Poppins"/>
              <a:ea typeface="Poppins"/>
              <a:cs typeface="Poppins"/>
              <a:sym typeface="Poppins"/>
            </a:endParaRPr>
          </a:p>
          <a:p>
            <a:pPr indent="0" lvl="0" marL="0" marR="0" rtl="0" algn="ctr">
              <a:lnSpc>
                <a:spcPct val="115000"/>
              </a:lnSpc>
              <a:spcBef>
                <a:spcPts val="0"/>
              </a:spcBef>
              <a:spcAft>
                <a:spcPts val="0"/>
              </a:spcAft>
              <a:buClr>
                <a:srgbClr val="000000"/>
              </a:buClr>
              <a:buSzPts val="1200"/>
              <a:buFont typeface="Arial"/>
              <a:buNone/>
            </a:pPr>
            <a:r>
              <a:rPr b="0" i="0" lang="fr-FR" sz="1200" u="none" cap="none" strike="noStrike">
                <a:solidFill>
                  <a:srgbClr val="382C5B"/>
                </a:solidFill>
                <a:latin typeface="Poppins"/>
                <a:ea typeface="Poppins"/>
                <a:cs typeface="Poppins"/>
                <a:sym typeface="Poppins"/>
              </a:rPr>
              <a:t>TVA</a:t>
            </a:r>
            <a:endParaRPr b="0" i="0" sz="1200" u="none" cap="none" strike="noStrike">
              <a:solidFill>
                <a:srgbClr val="382C5B"/>
              </a:solidFill>
              <a:latin typeface="Poppins"/>
              <a:ea typeface="Poppins"/>
              <a:cs typeface="Poppins"/>
              <a:sym typeface="Poppins"/>
            </a:endParaRPr>
          </a:p>
          <a:p>
            <a:pPr indent="0" lvl="0" marL="0" marR="0" rtl="0" algn="ctr">
              <a:lnSpc>
                <a:spcPct val="115000"/>
              </a:lnSpc>
              <a:spcBef>
                <a:spcPts val="0"/>
              </a:spcBef>
              <a:spcAft>
                <a:spcPts val="0"/>
              </a:spcAft>
              <a:buClr>
                <a:srgbClr val="000000"/>
              </a:buClr>
              <a:buSzPts val="1200"/>
              <a:buFont typeface="Arial"/>
              <a:buNone/>
            </a:pPr>
            <a:r>
              <a:rPr b="1" i="0" lang="fr-FR" sz="1200" u="none" cap="none" strike="noStrike">
                <a:solidFill>
                  <a:srgbClr val="382C5B"/>
                </a:solidFill>
                <a:latin typeface="Poppins"/>
                <a:ea typeface="Poppins"/>
                <a:cs typeface="Poppins"/>
                <a:sym typeface="Poppins"/>
              </a:rPr>
              <a:t>5.5%</a:t>
            </a:r>
            <a:endParaRPr b="1" i="0" sz="1200" u="none" cap="none" strike="noStrike">
              <a:solidFill>
                <a:srgbClr val="382C5B"/>
              </a:solidFill>
              <a:latin typeface="Poppins"/>
              <a:ea typeface="Poppins"/>
              <a:cs typeface="Poppins"/>
              <a:sym typeface="Poppins"/>
            </a:endParaRPr>
          </a:p>
        </p:txBody>
      </p:sp>
      <p:sp>
        <p:nvSpPr>
          <p:cNvPr id="271" name="Google Shape;271;p5"/>
          <p:cNvSpPr txBox="1"/>
          <p:nvPr/>
        </p:nvSpPr>
        <p:spPr>
          <a:xfrm>
            <a:off x="4396950" y="4244046"/>
            <a:ext cx="4634700" cy="65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fr-FR" sz="700" u="none" cap="none" strike="noStrike">
                <a:solidFill>
                  <a:srgbClr val="382C5B"/>
                </a:solidFill>
                <a:latin typeface="Poppins"/>
                <a:ea typeface="Poppins"/>
                <a:cs typeface="Poppins"/>
                <a:sym typeface="Poppins"/>
              </a:rPr>
              <a:t>Livraison d'un exemplaire papier et d’un support électronique (format PDF).</a:t>
            </a:r>
            <a:endParaRPr b="0" i="0" sz="700" u="none" cap="none" strike="noStrike">
              <a:solidFill>
                <a:srgbClr val="382C5B"/>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1100"/>
              <a:buFont typeface="Arial"/>
              <a:buNone/>
            </a:pPr>
            <a:r>
              <a:t/>
            </a:r>
            <a:endParaRPr b="0" i="0" sz="700" u="none" cap="none" strike="noStrike">
              <a:solidFill>
                <a:srgbClr val="382C5B"/>
              </a:solidFill>
              <a:latin typeface="Poppins"/>
              <a:ea typeface="Poppins"/>
              <a:cs typeface="Poppins"/>
              <a:sym typeface="Poppins"/>
            </a:endParaRPr>
          </a:p>
          <a:p>
            <a:pPr indent="0" lvl="0" marL="0" marR="0" rtl="0" algn="l">
              <a:lnSpc>
                <a:spcPct val="100000"/>
              </a:lnSpc>
              <a:spcBef>
                <a:spcPts val="0"/>
              </a:spcBef>
              <a:spcAft>
                <a:spcPts val="0"/>
              </a:spcAft>
              <a:buClr>
                <a:schemeClr val="dk1"/>
              </a:buClr>
              <a:buSzPts val="1100"/>
              <a:buFont typeface="Arial"/>
              <a:buNone/>
            </a:pPr>
            <a:r>
              <a:rPr b="0" i="0" lang="fr-FR" sz="700" u="none" cap="none" strike="noStrike">
                <a:solidFill>
                  <a:srgbClr val="382C5B"/>
                </a:solidFill>
                <a:latin typeface="Poppins"/>
                <a:ea typeface="Poppins"/>
                <a:cs typeface="Poppins"/>
                <a:sym typeface="Poppins"/>
              </a:rPr>
              <a:t>Exemplaire supplémentaire « support papier » : 100€ HT/P.U</a:t>
            </a:r>
            <a:endParaRPr b="0" i="0" sz="700" u="none" cap="none" strike="noStrike">
              <a:solidFill>
                <a:srgbClr val="382C5B"/>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382C5B"/>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700"/>
              <a:buFont typeface="Arial"/>
              <a:buNone/>
            </a:pPr>
            <a:r>
              <a:rPr b="0" i="0" lang="fr-FR" sz="700" u="none" cap="none" strike="noStrike">
                <a:solidFill>
                  <a:srgbClr val="382C5B"/>
                </a:solidFill>
                <a:latin typeface="Poppins"/>
                <a:ea typeface="Poppins"/>
                <a:cs typeface="Poppins"/>
                <a:sym typeface="Poppins"/>
              </a:rPr>
              <a:t>*Tarif applicable par Société/Enseigne. Pour toute diffusion groupe et/ou filiales : nous contacter. </a:t>
            </a:r>
            <a:endParaRPr b="0" i="0" sz="700" u="none" cap="none" strike="noStrike">
              <a:solidFill>
                <a:srgbClr val="382C5B"/>
              </a:solidFill>
              <a:latin typeface="Poppins"/>
              <a:ea typeface="Poppins"/>
              <a:cs typeface="Poppins"/>
              <a:sym typeface="Poppins"/>
            </a:endParaRPr>
          </a:p>
        </p:txBody>
      </p:sp>
      <p:sp>
        <p:nvSpPr>
          <p:cNvPr id="272" name="Google Shape;272;p5"/>
          <p:cNvSpPr/>
          <p:nvPr/>
        </p:nvSpPr>
        <p:spPr>
          <a:xfrm rot="10800000">
            <a:off x="0" y="0"/>
            <a:ext cx="9144000" cy="36000"/>
          </a:xfrm>
          <a:prstGeom prst="rect">
            <a:avLst/>
          </a:prstGeom>
          <a:gradFill>
            <a:gsLst>
              <a:gs pos="0">
                <a:srgbClr val="FF8400"/>
              </a:gs>
              <a:gs pos="100000">
                <a:srgbClr val="FF0050"/>
              </a:gs>
            </a:gsLst>
            <a:lin ang="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273" name="Google Shape;273;p5"/>
          <p:cNvPicPr preferRelativeResize="0"/>
          <p:nvPr/>
        </p:nvPicPr>
        <p:blipFill rotWithShape="1">
          <a:blip r:embed="rId3">
            <a:alphaModFix/>
          </a:blip>
          <a:srcRect b="0" l="0" r="0" t="0"/>
          <a:stretch/>
        </p:blipFill>
        <p:spPr>
          <a:xfrm>
            <a:off x="7293069" y="977575"/>
            <a:ext cx="861554" cy="1107651"/>
          </a:xfrm>
          <a:prstGeom prst="rect">
            <a:avLst/>
          </a:prstGeom>
          <a:noFill/>
          <a:ln>
            <a:noFill/>
          </a:ln>
        </p:spPr>
      </p:pic>
      <p:pic>
        <p:nvPicPr>
          <p:cNvPr id="274" name="Google Shape;274;p5"/>
          <p:cNvPicPr preferRelativeResize="0"/>
          <p:nvPr/>
        </p:nvPicPr>
        <p:blipFill rotWithShape="1">
          <a:blip r:embed="rId5">
            <a:alphaModFix/>
          </a:blip>
          <a:srcRect b="0" l="0" r="0" t="0"/>
          <a:stretch/>
        </p:blipFill>
        <p:spPr>
          <a:xfrm>
            <a:off x="48765" y="47195"/>
            <a:ext cx="1139687" cy="683812"/>
          </a:xfrm>
          <a:prstGeom prst="rect">
            <a:avLst/>
          </a:prstGeom>
          <a:noFill/>
          <a:ln>
            <a:noFill/>
          </a:ln>
        </p:spPr>
      </p:pic>
      <p:sp>
        <p:nvSpPr>
          <p:cNvPr id="275" name="Google Shape;275;p5"/>
          <p:cNvSpPr txBox="1"/>
          <p:nvPr/>
        </p:nvSpPr>
        <p:spPr>
          <a:xfrm>
            <a:off x="311850" y="2586353"/>
            <a:ext cx="3471900" cy="861900"/>
          </a:xfrm>
          <a:prstGeom prst="rect">
            <a:avLst/>
          </a:prstGeom>
          <a:noFill/>
          <a:ln>
            <a:noFill/>
          </a:ln>
        </p:spPr>
        <p:txBody>
          <a:bodyPr anchorCtr="0" anchor="ctr" bIns="0" lIns="0" spcFirstLastPara="1" rIns="0" wrap="square" tIns="0">
            <a:noAutofit/>
          </a:bodyPr>
          <a:lstStyle/>
          <a:p>
            <a:pPr indent="0" lvl="0" marL="0" marR="0" rtl="0" algn="ctr">
              <a:lnSpc>
                <a:spcPct val="80000"/>
              </a:lnSpc>
              <a:spcBef>
                <a:spcPts val="0"/>
              </a:spcBef>
              <a:spcAft>
                <a:spcPts val="0"/>
              </a:spcAft>
              <a:buClr>
                <a:srgbClr val="000000"/>
              </a:buClr>
              <a:buSzPts val="5000"/>
              <a:buFont typeface="Arial"/>
              <a:buNone/>
            </a:pPr>
            <a:r>
              <a:rPr b="0" i="0" lang="fr-FR" sz="3100" u="none" cap="none" strike="noStrike">
                <a:solidFill>
                  <a:srgbClr val="FFFFFF"/>
                </a:solidFill>
                <a:latin typeface="Poppins ExtraBold"/>
                <a:ea typeface="Poppins ExtraBold"/>
                <a:cs typeface="Poppins ExtraBold"/>
                <a:sym typeface="Poppins ExtraBold"/>
              </a:rPr>
              <a:t>Informations</a:t>
            </a:r>
            <a:endParaRPr b="0" i="0" sz="3100" u="none" cap="none" strike="noStrike">
              <a:solidFill>
                <a:srgbClr val="FFFFFF"/>
              </a:solidFill>
              <a:latin typeface="Poppins ExtraBold"/>
              <a:ea typeface="Poppins ExtraBold"/>
              <a:cs typeface="Poppins ExtraBold"/>
              <a:sym typeface="Poppins ExtraBold"/>
            </a:endParaRPr>
          </a:p>
          <a:p>
            <a:pPr indent="0" lvl="0" marL="0" marR="0" rtl="0" algn="ctr">
              <a:lnSpc>
                <a:spcPct val="80000"/>
              </a:lnSpc>
              <a:spcBef>
                <a:spcPts val="0"/>
              </a:spcBef>
              <a:spcAft>
                <a:spcPts val="0"/>
              </a:spcAft>
              <a:buClr>
                <a:srgbClr val="000000"/>
              </a:buClr>
              <a:buSzPts val="5000"/>
              <a:buFont typeface="Arial"/>
              <a:buNone/>
            </a:pPr>
            <a:r>
              <a:rPr b="0" i="0" lang="fr-FR" sz="2500" u="none" cap="none" strike="noStrike">
                <a:solidFill>
                  <a:srgbClr val="FFFFFF"/>
                </a:solidFill>
                <a:latin typeface="Poppins"/>
                <a:ea typeface="Poppins"/>
                <a:cs typeface="Poppins"/>
                <a:sym typeface="Poppins"/>
              </a:rPr>
              <a:t>commerciales</a:t>
            </a:r>
            <a:endParaRPr b="0" i="0" sz="2500" u="none" cap="none" strike="noStrike">
              <a:solidFill>
                <a:srgbClr val="FFFFFF"/>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2C5B"/>
        </a:solidFill>
      </p:bgPr>
    </p:bg>
    <p:spTree>
      <p:nvGrpSpPr>
        <p:cNvPr id="279" name="Shape 279"/>
        <p:cNvGrpSpPr/>
        <p:nvPr/>
      </p:nvGrpSpPr>
      <p:grpSpPr>
        <a:xfrm>
          <a:off x="0" y="0"/>
          <a:ext cx="0" cy="0"/>
          <a:chOff x="0" y="0"/>
          <a:chExt cx="0" cy="0"/>
        </a:xfrm>
      </p:grpSpPr>
      <p:pic>
        <p:nvPicPr>
          <p:cNvPr id="280" name="Google Shape;280;p6"/>
          <p:cNvPicPr preferRelativeResize="0"/>
          <p:nvPr/>
        </p:nvPicPr>
        <p:blipFill rotWithShape="1">
          <a:blip r:embed="rId3">
            <a:alphaModFix amt="14000"/>
          </a:blip>
          <a:srcRect b="2315" l="13236" r="16762" t="0"/>
          <a:stretch/>
        </p:blipFill>
        <p:spPr>
          <a:xfrm rot="5400000">
            <a:off x="1983087" y="-2053739"/>
            <a:ext cx="5181599" cy="9296276"/>
          </a:xfrm>
          <a:prstGeom prst="rect">
            <a:avLst/>
          </a:prstGeom>
          <a:noFill/>
          <a:ln>
            <a:noFill/>
          </a:ln>
        </p:spPr>
      </p:pic>
      <p:sp>
        <p:nvSpPr>
          <p:cNvPr id="281" name="Google Shape;281;p6"/>
          <p:cNvSpPr/>
          <p:nvPr/>
        </p:nvSpPr>
        <p:spPr>
          <a:xfrm rot="10800000">
            <a:off x="0" y="0"/>
            <a:ext cx="9144000" cy="36000"/>
          </a:xfrm>
          <a:prstGeom prst="rect">
            <a:avLst/>
          </a:prstGeom>
          <a:gradFill>
            <a:gsLst>
              <a:gs pos="0">
                <a:srgbClr val="FF8400"/>
              </a:gs>
              <a:gs pos="100000">
                <a:srgbClr val="FF0050"/>
              </a:gs>
            </a:gsLst>
            <a:lin ang="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82" name="Google Shape;282;p6"/>
          <p:cNvSpPr/>
          <p:nvPr/>
        </p:nvSpPr>
        <p:spPr>
          <a:xfrm>
            <a:off x="1980525" y="702450"/>
            <a:ext cx="5183100" cy="4044900"/>
          </a:xfrm>
          <a:prstGeom prst="roundRect">
            <a:avLst>
              <a:gd fmla="val 8232" name="adj"/>
            </a:avLst>
          </a:prstGeom>
          <a:solidFill>
            <a:schemeClr val="lt1"/>
          </a:solidFill>
          <a:ln>
            <a:noFill/>
          </a:ln>
          <a:effectLst>
            <a:outerShdw blurRad="300038" rotWithShape="0" algn="bl" dir="5400000" dist="104775">
              <a:srgbClr val="000000">
                <a:alpha val="2549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83" name="Google Shape;283;p6"/>
          <p:cNvSpPr txBox="1"/>
          <p:nvPr/>
        </p:nvSpPr>
        <p:spPr>
          <a:xfrm>
            <a:off x="2237100" y="3397713"/>
            <a:ext cx="4669800" cy="56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fr-FR" sz="600" u="none" cap="none" strike="noStrike">
                <a:solidFill>
                  <a:srgbClr val="382C5B"/>
                </a:solidFill>
                <a:latin typeface="Poppins"/>
                <a:ea typeface="Poppins"/>
                <a:cs typeface="Poppins"/>
                <a:sym typeface="Poppins"/>
              </a:rPr>
              <a:t>Conformément au Code CCI Esomar, ce document est protégé par le copyright MINALEA, de même que tous les documents réalisés dans le cadre de l'étude le cas échéant (questionnaire, documents méthodologiques, bases de données, fichiers de traitements, etc.).</a:t>
            </a:r>
            <a:endParaRPr b="0" i="0" sz="600" u="none" cap="none" strike="noStrike">
              <a:solidFill>
                <a:srgbClr val="382C5B"/>
              </a:solidFill>
              <a:latin typeface="Poppins"/>
              <a:ea typeface="Poppins"/>
              <a:cs typeface="Poppins"/>
              <a:sym typeface="Poppins"/>
            </a:endParaRPr>
          </a:p>
        </p:txBody>
      </p:sp>
      <p:sp>
        <p:nvSpPr>
          <p:cNvPr id="284" name="Google Shape;284;p6"/>
          <p:cNvSpPr txBox="1"/>
          <p:nvPr/>
        </p:nvSpPr>
        <p:spPr>
          <a:xfrm>
            <a:off x="3702250" y="1777049"/>
            <a:ext cx="1739400" cy="682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000"/>
              <a:buFont typeface="Arial"/>
              <a:buNone/>
            </a:pPr>
            <a:r>
              <a:rPr b="1" i="0" lang="fr-FR" sz="1000" u="none" cap="none" strike="noStrike">
                <a:solidFill>
                  <a:srgbClr val="271A4D"/>
                </a:solidFill>
                <a:latin typeface="Poppins"/>
                <a:ea typeface="Poppins"/>
                <a:cs typeface="Poppins"/>
                <a:sym typeface="Poppins"/>
              </a:rPr>
              <a:t>Caroline GUILLOU</a:t>
            </a:r>
            <a:endParaRPr b="1" i="0" sz="1000" u="none" cap="none" strike="noStrike">
              <a:solidFill>
                <a:srgbClr val="271A4D"/>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800"/>
              <a:buFont typeface="Arial"/>
              <a:buNone/>
            </a:pPr>
            <a:r>
              <a:rPr b="1" i="0" lang="fr-FR" sz="800" u="none" cap="none" strike="noStrike">
                <a:solidFill>
                  <a:srgbClr val="FF8400"/>
                </a:solidFill>
                <a:latin typeface="Poppins"/>
                <a:ea typeface="Poppins"/>
                <a:cs typeface="Poppins"/>
                <a:sym typeface="Poppins"/>
              </a:rPr>
              <a:t>Chargée de Développement</a:t>
            </a:r>
            <a:endParaRPr b="1" i="0" sz="800" u="none" cap="none" strike="noStrike">
              <a:solidFill>
                <a:srgbClr val="FF84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800"/>
              <a:buFont typeface="Arial"/>
              <a:buNone/>
            </a:pPr>
            <a:r>
              <a:rPr b="0" i="0" lang="fr-FR" sz="800" u="none" cap="none" strike="noStrike">
                <a:solidFill>
                  <a:srgbClr val="271A4D"/>
                </a:solidFill>
                <a:latin typeface="Poppins"/>
                <a:ea typeface="Poppins"/>
                <a:cs typeface="Poppins"/>
                <a:sym typeface="Poppins"/>
              </a:rPr>
              <a:t>09 72 11 74 59</a:t>
            </a:r>
            <a:endParaRPr b="0" i="0" sz="800" u="none" cap="none" strike="noStrike">
              <a:solidFill>
                <a:srgbClr val="271A4D"/>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800"/>
              <a:buFont typeface="Arial"/>
              <a:buNone/>
            </a:pPr>
            <a:r>
              <a:rPr b="0" i="0" lang="fr-FR" sz="800" u="none" cap="none" strike="noStrike">
                <a:solidFill>
                  <a:srgbClr val="271A4D"/>
                </a:solidFill>
                <a:latin typeface="Poppins"/>
                <a:ea typeface="Poppins"/>
                <a:cs typeface="Poppins"/>
                <a:sym typeface="Poppins"/>
              </a:rPr>
              <a:t>cguillou@minalea.com</a:t>
            </a:r>
            <a:endParaRPr b="0" i="0" sz="800" u="none" cap="none" strike="noStrike">
              <a:solidFill>
                <a:srgbClr val="271A4D"/>
              </a:solidFill>
              <a:latin typeface="Poppins"/>
              <a:ea typeface="Poppins"/>
              <a:cs typeface="Poppins"/>
              <a:sym typeface="Poppins"/>
            </a:endParaRPr>
          </a:p>
        </p:txBody>
      </p:sp>
      <p:sp>
        <p:nvSpPr>
          <p:cNvPr id="285" name="Google Shape;285;p6"/>
          <p:cNvSpPr/>
          <p:nvPr/>
        </p:nvSpPr>
        <p:spPr>
          <a:xfrm>
            <a:off x="3129450" y="4201809"/>
            <a:ext cx="3042900" cy="367500"/>
          </a:xfrm>
          <a:prstGeom prst="roundRect">
            <a:avLst>
              <a:gd fmla="val 50000" name="adj"/>
            </a:avLst>
          </a:prstGeom>
          <a:solidFill>
            <a:srgbClr val="F2F4F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86" name="Google Shape;286;p6"/>
          <p:cNvSpPr txBox="1"/>
          <p:nvPr/>
        </p:nvSpPr>
        <p:spPr>
          <a:xfrm rot="-5400000">
            <a:off x="1538125" y="2125898"/>
            <a:ext cx="1846800" cy="52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fr-FR" sz="2200" u="none" cap="none" strike="noStrike">
                <a:solidFill>
                  <a:srgbClr val="B9B7C8"/>
                </a:solidFill>
                <a:latin typeface="Poppins Black"/>
                <a:ea typeface="Poppins Black"/>
                <a:cs typeface="Poppins Black"/>
                <a:sym typeface="Poppins Black"/>
              </a:rPr>
              <a:t>CONTACT</a:t>
            </a:r>
            <a:endParaRPr b="0" i="0" sz="2200" u="none" cap="none" strike="noStrike">
              <a:solidFill>
                <a:srgbClr val="B9B7C8"/>
              </a:solidFill>
              <a:latin typeface="Poppins Black"/>
              <a:ea typeface="Poppins Black"/>
              <a:cs typeface="Poppins Black"/>
              <a:sym typeface="Poppins Black"/>
            </a:endParaRPr>
          </a:p>
        </p:txBody>
      </p:sp>
      <p:sp>
        <p:nvSpPr>
          <p:cNvPr id="287" name="Google Shape;287;p6"/>
          <p:cNvSpPr txBox="1"/>
          <p:nvPr/>
        </p:nvSpPr>
        <p:spPr>
          <a:xfrm>
            <a:off x="3216900" y="4180813"/>
            <a:ext cx="2868000" cy="36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382C5B"/>
                </a:solidFill>
                <a:latin typeface="Caveat"/>
                <a:ea typeface="Caveat"/>
                <a:cs typeface="Caveat"/>
                <a:sym typeface="Caveat"/>
              </a:rPr>
              <a:t>La connaissance développe la performance.</a:t>
            </a:r>
            <a:endParaRPr b="0" i="0" sz="1700" u="none" cap="none" strike="noStrike">
              <a:solidFill>
                <a:srgbClr val="000000"/>
              </a:solidFill>
              <a:latin typeface="Caveat"/>
              <a:ea typeface="Caveat"/>
              <a:cs typeface="Caveat"/>
              <a:sym typeface="Caveat"/>
            </a:endParaRPr>
          </a:p>
        </p:txBody>
      </p:sp>
      <p:sp>
        <p:nvSpPr>
          <p:cNvPr id="288" name="Google Shape;288;p6"/>
          <p:cNvSpPr/>
          <p:nvPr/>
        </p:nvSpPr>
        <p:spPr>
          <a:xfrm>
            <a:off x="3736900" y="995199"/>
            <a:ext cx="1670100" cy="526200"/>
          </a:xfrm>
          <a:prstGeom prst="rect">
            <a:avLst/>
          </a:prstGeom>
          <a:noFill/>
          <a:ln cap="flat" cmpd="sng" w="38100">
            <a:solidFill>
              <a:srgbClr val="271A4D"/>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89" name="Google Shape;289;p6"/>
          <p:cNvSpPr txBox="1"/>
          <p:nvPr/>
        </p:nvSpPr>
        <p:spPr>
          <a:xfrm>
            <a:off x="3837050" y="1041919"/>
            <a:ext cx="14700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rgbClr val="382C5B"/>
                </a:solidFill>
                <a:latin typeface="Poppins"/>
                <a:ea typeface="Poppins"/>
                <a:cs typeface="Poppins"/>
                <a:sym typeface="Poppins"/>
              </a:rPr>
              <a:t>PÔLE</a:t>
            </a:r>
            <a:r>
              <a:rPr b="1" i="0" lang="fr-FR" sz="1600" u="none" cap="none" strike="noStrike">
                <a:solidFill>
                  <a:srgbClr val="382C5B"/>
                </a:solidFill>
                <a:latin typeface="Poppins"/>
                <a:ea typeface="Poppins"/>
                <a:cs typeface="Poppins"/>
                <a:sym typeface="Poppins"/>
              </a:rPr>
              <a:t> ETUDES</a:t>
            </a:r>
            <a:endParaRPr b="1" i="0" sz="1600" u="none" cap="none" strike="noStrike">
              <a:solidFill>
                <a:srgbClr val="382C5B"/>
              </a:solidFill>
              <a:latin typeface="Poppins"/>
              <a:ea typeface="Poppins"/>
              <a:cs typeface="Poppins"/>
              <a:sym typeface="Poppins"/>
            </a:endParaRPr>
          </a:p>
        </p:txBody>
      </p:sp>
      <p:pic>
        <p:nvPicPr>
          <p:cNvPr id="290" name="Google Shape;290;p6"/>
          <p:cNvPicPr preferRelativeResize="0"/>
          <p:nvPr/>
        </p:nvPicPr>
        <p:blipFill rotWithShape="1">
          <a:blip r:embed="rId4">
            <a:alphaModFix/>
          </a:blip>
          <a:srcRect b="0" l="0" r="0" t="0"/>
          <a:stretch/>
        </p:blipFill>
        <p:spPr>
          <a:xfrm>
            <a:off x="48765" y="47195"/>
            <a:ext cx="1139687" cy="683812"/>
          </a:xfrm>
          <a:prstGeom prst="rect">
            <a:avLst/>
          </a:prstGeom>
          <a:noFill/>
          <a:ln>
            <a:noFill/>
          </a:ln>
        </p:spPr>
      </p:pic>
      <p:sp>
        <p:nvSpPr>
          <p:cNvPr id="291" name="Google Shape;291;p6"/>
          <p:cNvSpPr txBox="1"/>
          <p:nvPr/>
        </p:nvSpPr>
        <p:spPr>
          <a:xfrm>
            <a:off x="2911500" y="2609969"/>
            <a:ext cx="1739400" cy="682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000"/>
              <a:buFont typeface="Arial"/>
              <a:buNone/>
            </a:pPr>
            <a:r>
              <a:rPr b="1" i="0" lang="fr-FR" sz="1000" u="none" cap="none" strike="noStrike">
                <a:solidFill>
                  <a:srgbClr val="271A4D"/>
                </a:solidFill>
                <a:latin typeface="Poppins"/>
                <a:ea typeface="Poppins"/>
                <a:cs typeface="Poppins"/>
                <a:sym typeface="Poppins"/>
              </a:rPr>
              <a:t>Emmanuel GORNY</a:t>
            </a:r>
            <a:endParaRPr b="1" i="0" sz="1000" u="none" cap="none" strike="noStrike">
              <a:solidFill>
                <a:srgbClr val="271A4D"/>
              </a:solidFill>
              <a:latin typeface="Poppins"/>
              <a:ea typeface="Poppins"/>
              <a:cs typeface="Poppins"/>
              <a:sym typeface="Poppins"/>
            </a:endParaRPr>
          </a:p>
          <a:p>
            <a:pPr indent="0" lvl="0" marL="0" marR="0" rtl="0" algn="l">
              <a:lnSpc>
                <a:spcPct val="115000"/>
              </a:lnSpc>
              <a:spcBef>
                <a:spcPts val="0"/>
              </a:spcBef>
              <a:spcAft>
                <a:spcPts val="0"/>
              </a:spcAft>
              <a:buNone/>
            </a:pPr>
            <a:r>
              <a:rPr b="1" i="0" lang="fr-FR" sz="800" u="none" cap="none" strike="noStrike">
                <a:solidFill>
                  <a:srgbClr val="FF8400"/>
                </a:solidFill>
                <a:latin typeface="Poppins"/>
                <a:ea typeface="Poppins"/>
                <a:cs typeface="Poppins"/>
                <a:sym typeface="Poppins"/>
              </a:rPr>
              <a:t>Chef de projet</a:t>
            </a:r>
            <a:r>
              <a:rPr b="0" i="0" lang="fr-FR" sz="800" u="none" cap="none" strike="noStrike">
                <a:solidFill>
                  <a:srgbClr val="FF0050"/>
                </a:solidFill>
                <a:latin typeface="Poppins"/>
                <a:ea typeface="Poppins"/>
                <a:cs typeface="Poppins"/>
                <a:sym typeface="Poppins"/>
              </a:rPr>
              <a:t> </a:t>
            </a:r>
            <a:r>
              <a:rPr b="0" i="0" lang="fr-FR" sz="800" u="none" cap="none" strike="noStrike">
                <a:solidFill>
                  <a:srgbClr val="271A4D"/>
                </a:solidFill>
                <a:latin typeface="Poppins"/>
                <a:ea typeface="Poppins"/>
                <a:cs typeface="Poppins"/>
                <a:sym typeface="Poppins"/>
              </a:rPr>
              <a:t>egorny@minalea.com</a:t>
            </a:r>
            <a:endParaRPr b="0" i="0" sz="800" u="none" cap="none" strike="noStrike">
              <a:solidFill>
                <a:srgbClr val="271A4D"/>
              </a:solidFill>
              <a:latin typeface="Poppins"/>
              <a:ea typeface="Poppins"/>
              <a:cs typeface="Poppins"/>
              <a:sym typeface="Poppins"/>
            </a:endParaRPr>
          </a:p>
        </p:txBody>
      </p:sp>
      <p:sp>
        <p:nvSpPr>
          <p:cNvPr id="292" name="Google Shape;292;p6"/>
          <p:cNvSpPr txBox="1"/>
          <p:nvPr/>
        </p:nvSpPr>
        <p:spPr>
          <a:xfrm>
            <a:off x="4759250" y="2580647"/>
            <a:ext cx="1841700" cy="682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000"/>
              <a:buFont typeface="Arial"/>
              <a:buNone/>
            </a:pPr>
            <a:r>
              <a:rPr b="1" i="0" lang="fr-FR" sz="1000" u="none" cap="none" strike="noStrike">
                <a:solidFill>
                  <a:srgbClr val="271A4D"/>
                </a:solidFill>
                <a:latin typeface="Poppins"/>
                <a:ea typeface="Poppins"/>
                <a:cs typeface="Poppins"/>
                <a:sym typeface="Poppins"/>
              </a:rPr>
              <a:t>Stéphanie RIBAU</a:t>
            </a:r>
            <a:endParaRPr b="1" i="0" sz="1000" u="none" cap="none" strike="noStrike">
              <a:solidFill>
                <a:srgbClr val="271A4D"/>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800"/>
              <a:buFont typeface="Arial"/>
              <a:buNone/>
            </a:pPr>
            <a:r>
              <a:rPr b="1" i="0" lang="fr-FR" sz="800" u="none" cap="none" strike="noStrike">
                <a:solidFill>
                  <a:srgbClr val="FF8400"/>
                </a:solidFill>
                <a:latin typeface="Poppins"/>
                <a:ea typeface="Poppins"/>
                <a:cs typeface="Poppins"/>
                <a:sym typeface="Poppins"/>
              </a:rPr>
              <a:t>Chargée de projet études</a:t>
            </a:r>
            <a:endParaRPr b="1" i="0" sz="800" u="none" cap="none" strike="noStrike">
              <a:solidFill>
                <a:srgbClr val="FF8400"/>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800"/>
              <a:buFont typeface="Arial"/>
              <a:buNone/>
            </a:pPr>
            <a:r>
              <a:rPr b="0" i="0" lang="fr-FR" sz="800" u="none" cap="none" strike="noStrike">
                <a:solidFill>
                  <a:srgbClr val="271A4D"/>
                </a:solidFill>
                <a:latin typeface="Poppins"/>
                <a:ea typeface="Poppins"/>
                <a:cs typeface="Poppins"/>
                <a:sym typeface="Poppins"/>
              </a:rPr>
              <a:t>sribau@profideo.com</a:t>
            </a:r>
            <a:endParaRPr b="0" i="0" sz="800" u="none" cap="none" strike="noStrike">
              <a:solidFill>
                <a:srgbClr val="271A4D"/>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ception personnalisée">
  <a:themeElements>
    <a:clrScheme name="Couleur PPT ETUDE ESM">
      <a:dk1>
        <a:srgbClr val="2D3289"/>
      </a:dk1>
      <a:lt1>
        <a:srgbClr val="FFFFFF"/>
      </a:lt1>
      <a:dk2>
        <a:srgbClr val="FFFFFF"/>
      </a:dk2>
      <a:lt2>
        <a:srgbClr val="BAD2EF"/>
      </a:lt2>
      <a:accent1>
        <a:srgbClr val="000000"/>
      </a:accent1>
      <a:accent2>
        <a:srgbClr val="BAD2EF"/>
      </a:accent2>
      <a:accent3>
        <a:srgbClr val="F7AE70"/>
      </a:accent3>
      <a:accent4>
        <a:srgbClr val="59BEC0"/>
      </a:accent4>
      <a:accent5>
        <a:srgbClr val="9DBADD"/>
      </a:accent5>
      <a:accent6>
        <a:srgbClr val="1106D2"/>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Arold Sailleau</dc:creator>
</cp:coreProperties>
</file>